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" y="-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973070-1735-4DF8-B758-2B7EDCD07F17}" type="doc">
      <dgm:prSet loTypeId="urn:microsoft.com/office/officeart/2005/8/layout/orgChart1" loCatId="hierarchy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322123A4-878F-45BB-8402-05EAD6B5901F}">
      <dgm:prSet phldrT="[Texto]" custT="1"/>
      <dgm:spPr/>
      <dgm:t>
        <a:bodyPr/>
        <a:lstStyle/>
        <a:p>
          <a:pPr algn="ctr"/>
          <a:r>
            <a:rPr lang="pt-BR" sz="1000" b="1" dirty="0">
              <a:latin typeface="Verdana" panose="020B0604030504040204" pitchFamily="34" charset="0"/>
              <a:ea typeface="Verdana" panose="020B0604030504040204" pitchFamily="34" charset="0"/>
            </a:rPr>
            <a:t>Diretoria Administrativa</a:t>
          </a:r>
        </a:p>
      </dgm:t>
    </dgm:pt>
    <dgm:pt modelId="{46EDA877-C078-4BBD-9B15-685CC8E45A1D}" type="parTrans" cxnId="{0E980AFB-1A57-43EC-8782-5BBBB9445FDE}">
      <dgm:prSet/>
      <dgm:spPr/>
      <dgm:t>
        <a:bodyPr/>
        <a:lstStyle/>
        <a:p>
          <a:endParaRPr lang="pt-BR"/>
        </a:p>
      </dgm:t>
    </dgm:pt>
    <dgm:pt modelId="{49B9B157-DCD5-4C69-B460-B58A7DCC6CB8}" type="sibTrans" cxnId="{0E980AFB-1A57-43EC-8782-5BBBB9445FDE}">
      <dgm:prSet/>
      <dgm:spPr/>
      <dgm:t>
        <a:bodyPr/>
        <a:lstStyle/>
        <a:p>
          <a:endParaRPr lang="pt-BR"/>
        </a:p>
      </dgm:t>
    </dgm:pt>
    <dgm:pt modelId="{89B283DB-04CC-49BD-8472-1E577DB0885A}">
      <dgm:prSet phldrT="[Texto]" custT="1"/>
      <dgm:spPr/>
      <dgm:t>
        <a:bodyPr/>
        <a:lstStyle/>
        <a:p>
          <a:pPr algn="ctr"/>
          <a:r>
            <a:rPr lang="pt-BR" sz="1000" b="1" dirty="0">
              <a:latin typeface="Verdana" panose="020B0604030504040204" pitchFamily="34" charset="0"/>
              <a:ea typeface="Verdana" panose="020B0604030504040204" pitchFamily="34" charset="0"/>
            </a:rPr>
            <a:t>Analista de Recursos Humanos</a:t>
          </a:r>
        </a:p>
      </dgm:t>
    </dgm:pt>
    <dgm:pt modelId="{A29052F4-95C6-4F24-B950-691E231F27EA}" type="parTrans" cxnId="{9B056E24-F630-4FAA-895A-38208C312665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16D96CC-5ED2-4BAF-A98F-AFEB466EAE77}" type="sibTrans" cxnId="{9B056E24-F630-4FAA-895A-38208C312665}">
      <dgm:prSet/>
      <dgm:spPr/>
      <dgm:t>
        <a:bodyPr/>
        <a:lstStyle/>
        <a:p>
          <a:endParaRPr lang="pt-BR"/>
        </a:p>
      </dgm:t>
    </dgm:pt>
    <dgm:pt modelId="{5408E54A-4A27-4DD4-9037-FAE1686BF870}">
      <dgm:prSet custT="1"/>
      <dgm:spPr/>
      <dgm:t>
        <a:bodyPr/>
        <a:lstStyle/>
        <a:p>
          <a:pPr algn="ctr"/>
          <a:r>
            <a:rPr lang="pt-BR" sz="1000" b="1">
              <a:latin typeface="Verdana" panose="020B0604030504040204" pitchFamily="34" charset="0"/>
              <a:ea typeface="Verdana" panose="020B0604030504040204" pitchFamily="34" charset="0"/>
            </a:rPr>
            <a:t>Núcleo de Educação Permanente</a:t>
          </a:r>
          <a:endParaRPr lang="pt-BR" sz="1000" b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46A5E9F-6D67-4861-B867-F627E0C9F445}" type="parTrans" cxnId="{DE68753E-4BC6-4691-93C8-206AF549032F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4583D60-6B3D-46B3-839C-3F2C8F87A33D}" type="sibTrans" cxnId="{DE68753E-4BC6-4691-93C8-206AF549032F}">
      <dgm:prSet/>
      <dgm:spPr/>
      <dgm:t>
        <a:bodyPr/>
        <a:lstStyle/>
        <a:p>
          <a:endParaRPr lang="pt-BR"/>
        </a:p>
      </dgm:t>
    </dgm:pt>
    <dgm:pt modelId="{E12A666F-71B1-4E3E-AE8A-C83D040D3D55}">
      <dgm:prSet custT="1"/>
      <dgm:spPr/>
      <dgm:t>
        <a:bodyPr/>
        <a:lstStyle/>
        <a:p>
          <a:pPr algn="ctr"/>
          <a:r>
            <a:rPr lang="pt-BR" sz="1000" b="1">
              <a:latin typeface="Verdana" panose="020B0604030504040204" pitchFamily="34" charset="0"/>
              <a:ea typeface="Verdana" panose="020B0604030504040204" pitchFamily="34" charset="0"/>
            </a:rPr>
            <a:t>Encarregado de Manutenção</a:t>
          </a:r>
          <a:endParaRPr lang="pt-BR" sz="1000" b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AA0AB0C-98E6-4329-A6FA-A4EFE889FCC7}" type="parTrans" cxnId="{E8F0C01D-D8F0-4999-A3EC-1A143C4BE9DB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5820D36-B493-476F-9CBB-428ED5A05574}" type="sibTrans" cxnId="{E8F0C01D-D8F0-4999-A3EC-1A143C4BE9DB}">
      <dgm:prSet/>
      <dgm:spPr/>
      <dgm:t>
        <a:bodyPr/>
        <a:lstStyle/>
        <a:p>
          <a:endParaRPr lang="pt-BR"/>
        </a:p>
      </dgm:t>
    </dgm:pt>
    <dgm:pt modelId="{FE5AD183-412D-437B-9C72-E80E28EA23E5}">
      <dgm:prSet custT="1"/>
      <dgm:spPr/>
      <dgm:t>
        <a:bodyPr/>
        <a:lstStyle/>
        <a:p>
          <a:pPr algn="ctr"/>
          <a:r>
            <a:rPr lang="pt-BR" sz="1000" b="1">
              <a:latin typeface="Verdana" panose="020B0604030504040204" pitchFamily="34" charset="0"/>
              <a:ea typeface="Verdana" panose="020B0604030504040204" pitchFamily="34" charset="0"/>
            </a:rPr>
            <a:t>Engenharia Clínica</a:t>
          </a:r>
          <a:endParaRPr lang="pt-BR" sz="1000" b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643300D-96D0-483D-8FF8-6B2873F63E12}" type="parTrans" cxnId="{9B587DEE-8C15-4B35-8375-548F561D2F27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BAD014F-9C75-4744-81A3-F8CD8A48FDA9}" type="sibTrans" cxnId="{9B587DEE-8C15-4B35-8375-548F561D2F27}">
      <dgm:prSet/>
      <dgm:spPr/>
      <dgm:t>
        <a:bodyPr/>
        <a:lstStyle/>
        <a:p>
          <a:endParaRPr lang="pt-BR"/>
        </a:p>
      </dgm:t>
    </dgm:pt>
    <dgm:pt modelId="{8EA825F2-72B4-4534-8E75-C620FE3587FF}">
      <dgm:prSet custT="1"/>
      <dgm:spPr/>
      <dgm:t>
        <a:bodyPr/>
        <a:lstStyle/>
        <a:p>
          <a:pPr algn="ctr"/>
          <a:r>
            <a:rPr lang="pt-BR" sz="1000" b="1">
              <a:latin typeface="Verdana" panose="020B0604030504040204" pitchFamily="34" charset="0"/>
              <a:ea typeface="Verdana" panose="020B0604030504040204" pitchFamily="34" charset="0"/>
            </a:rPr>
            <a:t>Encarregado de Higiene e Limpeza</a:t>
          </a:r>
          <a:endParaRPr lang="pt-BR" sz="1000" b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CA4861E-FAFE-4C07-9FC2-7F9BE0104686}" type="parTrans" cxnId="{48CD5B0F-CBE3-41DC-8082-F305FFB1F54D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5676152-6D05-416B-9575-7DB2D5BB57F7}" type="sibTrans" cxnId="{48CD5B0F-CBE3-41DC-8082-F305FFB1F54D}">
      <dgm:prSet/>
      <dgm:spPr/>
      <dgm:t>
        <a:bodyPr/>
        <a:lstStyle/>
        <a:p>
          <a:endParaRPr lang="pt-BR"/>
        </a:p>
      </dgm:t>
    </dgm:pt>
    <dgm:pt modelId="{DD453200-BC89-4AA4-A245-BD9D29D8802A}">
      <dgm:prSet custT="1"/>
      <dgm:spPr/>
      <dgm:t>
        <a:bodyPr/>
        <a:lstStyle/>
        <a:p>
          <a:pPr algn="ctr"/>
          <a:r>
            <a:rPr lang="pt-BR" sz="1000" b="1" dirty="0">
              <a:latin typeface="Verdana" panose="020B0604030504040204" pitchFamily="34" charset="0"/>
              <a:ea typeface="Verdana" panose="020B0604030504040204" pitchFamily="34" charset="0"/>
            </a:rPr>
            <a:t>Encarregado Núcleo interno de Agendamento NIA</a:t>
          </a:r>
        </a:p>
      </dgm:t>
    </dgm:pt>
    <dgm:pt modelId="{C424EB0F-D02C-4CCF-BA56-22F8F7B88FC2}" type="parTrans" cxnId="{AFC417C6-4853-4206-BC73-C609077580EB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F8DF554-FD4B-462C-935D-3D3E1E343854}" type="sibTrans" cxnId="{AFC417C6-4853-4206-BC73-C609077580EB}">
      <dgm:prSet/>
      <dgm:spPr/>
      <dgm:t>
        <a:bodyPr/>
        <a:lstStyle/>
        <a:p>
          <a:endParaRPr lang="pt-BR"/>
        </a:p>
      </dgm:t>
    </dgm:pt>
    <dgm:pt modelId="{CF1DAA74-9D42-4D71-99FD-0966C345193C}" type="asst">
      <dgm:prSet custT="1"/>
      <dgm:spPr/>
      <dgm:t>
        <a:bodyPr/>
        <a:lstStyle/>
        <a:p>
          <a:pPr algn="ctr"/>
          <a:r>
            <a:rPr lang="pt-BR" sz="1000" b="1">
              <a:latin typeface="Verdana" panose="020B0604030504040204" pitchFamily="34" charset="0"/>
              <a:ea typeface="Verdana" panose="020B0604030504040204" pitchFamily="34" charset="0"/>
            </a:rPr>
            <a:t>Diretoria Técnica</a:t>
          </a:r>
          <a:endParaRPr lang="pt-BR" sz="1000" b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5557097-5B01-4B1E-A4AB-B8E402B090EA}" type="parTrans" cxnId="{1C52D6DE-42AF-49C5-AE58-021AA2C791CC}">
      <dgm:prSet/>
      <dgm:spPr>
        <a:ln>
          <a:solidFill>
            <a:schemeClr val="bg1"/>
          </a:solidFill>
        </a:ln>
      </dgm:spPr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2184958-793B-4318-B1B1-9154C719292C}" type="sibTrans" cxnId="{1C52D6DE-42AF-49C5-AE58-021AA2C791CC}">
      <dgm:prSet/>
      <dgm:spPr/>
      <dgm:t>
        <a:bodyPr/>
        <a:lstStyle/>
        <a:p>
          <a:endParaRPr lang="pt-BR"/>
        </a:p>
      </dgm:t>
    </dgm:pt>
    <dgm:pt modelId="{DD00EFE6-C032-45EA-B9F0-DB8CF82A5A72}">
      <dgm:prSet custT="1"/>
      <dgm:spPr/>
      <dgm:t>
        <a:bodyPr/>
        <a:lstStyle/>
        <a:p>
          <a:pPr algn="ctr"/>
          <a:r>
            <a:rPr lang="pt-BR" sz="1000" b="1" dirty="0">
              <a:latin typeface="Verdana" panose="020B0604030504040204" pitchFamily="34" charset="0"/>
              <a:ea typeface="Verdana" panose="020B0604030504040204" pitchFamily="34" charset="0"/>
            </a:rPr>
            <a:t>Coordenação Assistencial</a:t>
          </a:r>
        </a:p>
      </dgm:t>
    </dgm:pt>
    <dgm:pt modelId="{24985C6B-DB54-4EE4-B70F-C3167148C3AD}" type="parTrans" cxnId="{79246EA4-0226-496B-A5F3-426FE06962B4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B64AB09-5E8A-49E8-9AA3-698F1AC2A40E}" type="sibTrans" cxnId="{79246EA4-0226-496B-A5F3-426FE06962B4}">
      <dgm:prSet/>
      <dgm:spPr/>
      <dgm:t>
        <a:bodyPr/>
        <a:lstStyle/>
        <a:p>
          <a:endParaRPr lang="pt-BR"/>
        </a:p>
      </dgm:t>
    </dgm:pt>
    <dgm:pt modelId="{8649F7C5-1A88-4B84-9E36-0E5E86607696}">
      <dgm:prSet custT="1"/>
      <dgm:spPr/>
      <dgm:t>
        <a:bodyPr/>
        <a:lstStyle/>
        <a:p>
          <a:pPr algn="ctr"/>
          <a:r>
            <a:rPr lang="pt-BR" sz="1000" b="1">
              <a:latin typeface="Verdana" panose="020B0604030504040204" pitchFamily="34" charset="0"/>
              <a:ea typeface="Verdana" panose="020B0604030504040204" pitchFamily="34" charset="0"/>
            </a:rPr>
            <a:t>Enfermagem</a:t>
          </a:r>
          <a:endParaRPr lang="pt-BR" sz="1000" b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35BBAE2-9A47-46C7-ACB1-BD4500984372}" type="parTrans" cxnId="{CD40295E-C52C-4418-9E89-C6A25FAA2115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FF079DC-03F0-4A89-B521-08DEB2032C26}" type="sibTrans" cxnId="{CD40295E-C52C-4418-9E89-C6A25FAA2115}">
      <dgm:prSet/>
      <dgm:spPr/>
      <dgm:t>
        <a:bodyPr/>
        <a:lstStyle/>
        <a:p>
          <a:endParaRPr lang="pt-BR"/>
        </a:p>
      </dgm:t>
    </dgm:pt>
    <dgm:pt modelId="{67731950-6AD0-42E8-8016-B2BF9032CB60}">
      <dgm:prSet custT="1"/>
      <dgm:spPr/>
      <dgm:t>
        <a:bodyPr/>
        <a:lstStyle/>
        <a:p>
          <a:pPr algn="ctr"/>
          <a:r>
            <a:rPr lang="pt-BR" sz="1000" b="1" smtClean="0">
              <a:latin typeface="Verdana" panose="020B0604030504040204" pitchFamily="34" charset="0"/>
              <a:ea typeface="Verdana" panose="020B0604030504040204" pitchFamily="34" charset="0"/>
            </a:rPr>
            <a:t>Supervisão </a:t>
          </a:r>
          <a:r>
            <a:rPr lang="pt-BR" sz="1000" b="1" dirty="0" smtClean="0">
              <a:latin typeface="Verdana" panose="020B0604030504040204" pitchFamily="34" charset="0"/>
              <a:ea typeface="Verdana" panose="020B0604030504040204" pitchFamily="34" charset="0"/>
            </a:rPr>
            <a:t>Multiprofissional</a:t>
          </a:r>
          <a:endParaRPr lang="pt-BR" sz="1000" b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6E24A6A-1D54-4105-B3EC-544D71EE53F4}" type="parTrans" cxnId="{58DD5541-F2AF-4127-9230-6CB52432B456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B9E9F70-244D-4040-AB75-C9D4610A725C}" type="sibTrans" cxnId="{58DD5541-F2AF-4127-9230-6CB52432B456}">
      <dgm:prSet/>
      <dgm:spPr/>
      <dgm:t>
        <a:bodyPr/>
        <a:lstStyle/>
        <a:p>
          <a:endParaRPr lang="pt-BR"/>
        </a:p>
      </dgm:t>
    </dgm:pt>
    <dgm:pt modelId="{C73A3386-F93E-4AB9-9B01-F33422C9E785}">
      <dgm:prSet custT="1"/>
      <dgm:spPr/>
      <dgm:t>
        <a:bodyPr/>
        <a:lstStyle/>
        <a:p>
          <a:pPr algn="ctr"/>
          <a:r>
            <a:rPr lang="pt-BR" sz="1000" b="1">
              <a:latin typeface="Verdana" panose="020B0604030504040204" pitchFamily="34" charset="0"/>
              <a:ea typeface="Verdana" panose="020B0604030504040204" pitchFamily="34" charset="0"/>
            </a:rPr>
            <a:t>Equipe Multiprofissional</a:t>
          </a:r>
          <a:endParaRPr lang="pt-BR" sz="1000" b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93B3B78-4C4A-476E-BE20-76F42DDD5EB9}" type="parTrans" cxnId="{1BF79048-9523-489F-A13C-149267B745C3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83680C7-8E79-4A50-8CF0-B3D2C9701645}" type="sibTrans" cxnId="{1BF79048-9523-489F-A13C-149267B745C3}">
      <dgm:prSet/>
      <dgm:spPr/>
      <dgm:t>
        <a:bodyPr/>
        <a:lstStyle/>
        <a:p>
          <a:endParaRPr lang="pt-BR"/>
        </a:p>
      </dgm:t>
    </dgm:pt>
    <dgm:pt modelId="{E1C1CDB2-720C-4E03-9824-FFDD19EE515D}">
      <dgm:prSet custT="1"/>
      <dgm:spPr/>
      <dgm:t>
        <a:bodyPr/>
        <a:lstStyle/>
        <a:p>
          <a:pPr algn="ctr"/>
          <a:r>
            <a:rPr lang="pt-BR" sz="1000" b="1" dirty="0">
              <a:latin typeface="Verdana" panose="020B0604030504040204" pitchFamily="34" charset="0"/>
              <a:ea typeface="Verdana" panose="020B0604030504040204" pitchFamily="34" charset="0"/>
            </a:rPr>
            <a:t>CEAF – Componente Especializado da Assistência Farmacêutica</a:t>
          </a:r>
        </a:p>
      </dgm:t>
    </dgm:pt>
    <dgm:pt modelId="{2B2FF8FB-69AB-4EE0-9666-879F73255964}" type="parTrans" cxnId="{87A9D5C8-077E-4179-8BB7-62FB732FA7E4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F09CE14-748A-43F7-9CA4-0662263C85B7}" type="sibTrans" cxnId="{87A9D5C8-077E-4179-8BB7-62FB732FA7E4}">
      <dgm:prSet/>
      <dgm:spPr/>
      <dgm:t>
        <a:bodyPr/>
        <a:lstStyle/>
        <a:p>
          <a:endParaRPr lang="pt-BR"/>
        </a:p>
      </dgm:t>
    </dgm:pt>
    <dgm:pt modelId="{17065225-E68E-48AA-B5D4-7FA3870A1319}">
      <dgm:prSet custT="1"/>
      <dgm:spPr/>
      <dgm:t>
        <a:bodyPr/>
        <a:lstStyle/>
        <a:p>
          <a:pPr algn="ctr"/>
          <a:r>
            <a:rPr lang="pt-BR" sz="1000" b="1" dirty="0">
              <a:latin typeface="Verdana" panose="020B0604030504040204" pitchFamily="34" charset="0"/>
              <a:ea typeface="Verdana" panose="020B0604030504040204" pitchFamily="34" charset="0"/>
            </a:rPr>
            <a:t>Terapia Renal Substitutiva</a:t>
          </a:r>
        </a:p>
      </dgm:t>
    </dgm:pt>
    <dgm:pt modelId="{86E90AB5-1956-4A04-9F15-C3EBC1F9354D}" type="parTrans" cxnId="{A78B8989-9B10-4B4A-A148-E907A30B4F8E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EA48318-E16E-4F80-A0DA-6ECDD3EC6123}" type="sibTrans" cxnId="{A78B8989-9B10-4B4A-A148-E907A30B4F8E}">
      <dgm:prSet/>
      <dgm:spPr/>
      <dgm:t>
        <a:bodyPr/>
        <a:lstStyle/>
        <a:p>
          <a:endParaRPr lang="pt-BR"/>
        </a:p>
      </dgm:t>
    </dgm:pt>
    <dgm:pt modelId="{EDBD7BD9-B968-4E73-8CCB-A09BF6B5C6CD}" type="asst">
      <dgm:prSet custT="1"/>
      <dgm:spPr/>
      <dgm:t>
        <a:bodyPr/>
        <a:lstStyle/>
        <a:p>
          <a:pPr algn="ctr"/>
          <a:r>
            <a:rPr lang="pt-BR" sz="1000" b="1">
              <a:latin typeface="Verdana" panose="020B0604030504040204" pitchFamily="34" charset="0"/>
              <a:ea typeface="Verdana" panose="020B0604030504040204" pitchFamily="34" charset="0"/>
            </a:rPr>
            <a:t>SADT</a:t>
          </a:r>
          <a:endParaRPr lang="pt-BR" sz="1000" b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B579DEA-A6DE-4E98-875E-1AE1C867E7D1}" type="parTrans" cxnId="{DBA4D583-E99F-40BC-9742-04A8946EC9BC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6847F5C-1163-49C2-A0C7-771D7810E8EE}" type="sibTrans" cxnId="{DBA4D583-E99F-40BC-9742-04A8946EC9BC}">
      <dgm:prSet/>
      <dgm:spPr/>
      <dgm:t>
        <a:bodyPr/>
        <a:lstStyle/>
        <a:p>
          <a:endParaRPr lang="pt-BR"/>
        </a:p>
      </dgm:t>
    </dgm:pt>
    <dgm:pt modelId="{1633F5CE-2CFC-4C36-A0D7-5AB9823EA5CA}" type="asst">
      <dgm:prSet custT="1"/>
      <dgm:spPr/>
      <dgm:t>
        <a:bodyPr/>
        <a:lstStyle/>
        <a:p>
          <a:pPr algn="ctr"/>
          <a:r>
            <a:rPr lang="pt-BR" sz="1000" b="1">
              <a:latin typeface="Verdana" panose="020B0604030504040204" pitchFamily="34" charset="0"/>
              <a:ea typeface="Verdana" panose="020B0604030504040204" pitchFamily="34" charset="0"/>
            </a:rPr>
            <a:t>Comissões</a:t>
          </a:r>
          <a:endParaRPr lang="pt-BR" sz="1000" b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D807070-872D-4AAD-8D85-C1F3F3F4EC26}" type="parTrans" cxnId="{1F8167ED-21D1-43E2-B97B-47FB027D34B2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34BF8D1-4239-4E8F-BECA-210F510367CA}" type="sibTrans" cxnId="{1F8167ED-21D1-43E2-B97B-47FB027D34B2}">
      <dgm:prSet/>
      <dgm:spPr/>
      <dgm:t>
        <a:bodyPr/>
        <a:lstStyle/>
        <a:p>
          <a:endParaRPr lang="pt-BR"/>
        </a:p>
      </dgm:t>
    </dgm:pt>
    <dgm:pt modelId="{31FAD103-4225-4211-9F81-4012C510C662}">
      <dgm:prSet custT="1"/>
      <dgm:spPr/>
      <dgm:t>
        <a:bodyPr/>
        <a:lstStyle/>
        <a:p>
          <a:pPr algn="ctr"/>
          <a:r>
            <a:rPr lang="pt-BR" sz="1000" b="1" dirty="0">
              <a:latin typeface="Verdana" panose="020B0604030504040204" pitchFamily="34" charset="0"/>
              <a:ea typeface="Verdana" panose="020B0604030504040204" pitchFamily="34" charset="0"/>
            </a:rPr>
            <a:t>Supervisão do SCIRAS-NVE- NSP</a:t>
          </a:r>
        </a:p>
      </dgm:t>
    </dgm:pt>
    <dgm:pt modelId="{CCB7D904-D2D9-4DF8-A9B2-10DEEEE04512}" type="parTrans" cxnId="{C1E59632-DF05-4672-9362-24DFA83B8E81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49162F1-9AF2-4BA2-BB4A-7508B2A9AFA1}" type="sibTrans" cxnId="{C1E59632-DF05-4672-9362-24DFA83B8E81}">
      <dgm:prSet/>
      <dgm:spPr/>
      <dgm:t>
        <a:bodyPr/>
        <a:lstStyle/>
        <a:p>
          <a:endParaRPr lang="pt-BR"/>
        </a:p>
      </dgm:t>
    </dgm:pt>
    <dgm:pt modelId="{E3119DB0-0DAB-44E0-9716-4D7F9ADAB868}" type="asst">
      <dgm:prSet custT="1"/>
      <dgm:spPr/>
      <dgm:t>
        <a:bodyPr/>
        <a:lstStyle/>
        <a:p>
          <a:pPr algn="ctr"/>
          <a:r>
            <a:rPr lang="pt-BR" sz="1000" b="1" dirty="0">
              <a:latin typeface="Verdana" panose="020B0604030504040204" pitchFamily="34" charset="0"/>
              <a:ea typeface="Verdana" panose="020B0604030504040204" pitchFamily="34" charset="0"/>
            </a:rPr>
            <a:t>Coordenação Médica de Especialidades</a:t>
          </a:r>
        </a:p>
      </dgm:t>
    </dgm:pt>
    <dgm:pt modelId="{DEC33848-4E3A-40B4-81B0-44EAF2F25132}" type="parTrans" cxnId="{416BD6B4-BEDE-435B-A7C3-496F88066C68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0E553FF-4B7D-4A32-AF99-22FDADA76732}" type="sibTrans" cxnId="{416BD6B4-BEDE-435B-A7C3-496F88066C68}">
      <dgm:prSet/>
      <dgm:spPr/>
      <dgm:t>
        <a:bodyPr/>
        <a:lstStyle/>
        <a:p>
          <a:endParaRPr lang="pt-BR"/>
        </a:p>
      </dgm:t>
    </dgm:pt>
    <dgm:pt modelId="{016F1F40-C855-489F-BCDA-29A14708ACED}" type="asst">
      <dgm:prSet custT="1"/>
      <dgm:spPr/>
      <dgm:t>
        <a:bodyPr/>
        <a:lstStyle/>
        <a:p>
          <a:pPr algn="ctr"/>
          <a:r>
            <a:rPr lang="pt-BR" sz="1000" b="1" dirty="0">
              <a:latin typeface="Verdana" panose="020B0604030504040204" pitchFamily="34" charset="0"/>
              <a:ea typeface="Verdana" panose="020B0604030504040204" pitchFamily="34" charset="0"/>
            </a:rPr>
            <a:t>Laboratório e Análises Clínicas</a:t>
          </a:r>
        </a:p>
      </dgm:t>
    </dgm:pt>
    <dgm:pt modelId="{282638E9-8AC2-4C61-B26E-43E746B7FC27}" type="parTrans" cxnId="{2AE49664-7DE6-48D9-93DC-A39092598A3C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ABCF145-0AB0-4BF8-B38A-A15E067B6DB0}" type="sibTrans" cxnId="{2AE49664-7DE6-48D9-93DC-A39092598A3C}">
      <dgm:prSet/>
      <dgm:spPr/>
      <dgm:t>
        <a:bodyPr/>
        <a:lstStyle/>
        <a:p>
          <a:endParaRPr lang="pt-BR"/>
        </a:p>
      </dgm:t>
    </dgm:pt>
    <dgm:pt modelId="{8E0EBD92-A1AC-43F4-B82A-128B2AA8B181}" type="asst">
      <dgm:prSet custT="1"/>
      <dgm:spPr/>
      <dgm:t>
        <a:bodyPr/>
        <a:lstStyle/>
        <a:p>
          <a:pPr algn="ctr"/>
          <a:r>
            <a:rPr lang="pt-BR" sz="1000" b="1">
              <a:latin typeface="Verdana" panose="020B0604030504040204" pitchFamily="34" charset="0"/>
              <a:ea typeface="Verdana" panose="020B0604030504040204" pitchFamily="34" charset="0"/>
            </a:rPr>
            <a:t>Analista Administrativo</a:t>
          </a:r>
          <a:endParaRPr lang="pt-BR" sz="1000" b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EE5F97D-6DF8-456E-978E-BDAB60622D54}" type="parTrans" cxnId="{CEC269C2-CF61-44B4-B907-0A2366C64F82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94B4561-B8A9-400D-B4BE-E27021260112}" type="sibTrans" cxnId="{CEC269C2-CF61-44B4-B907-0A2366C64F82}">
      <dgm:prSet/>
      <dgm:spPr/>
      <dgm:t>
        <a:bodyPr/>
        <a:lstStyle/>
        <a:p>
          <a:endParaRPr lang="pt-BR"/>
        </a:p>
      </dgm:t>
    </dgm:pt>
    <dgm:pt modelId="{F95E1ABF-0D25-47DE-A555-6EFE61E365B5}" type="asst">
      <dgm:prSet custT="1"/>
      <dgm:spPr/>
      <dgm:t>
        <a:bodyPr/>
        <a:lstStyle/>
        <a:p>
          <a:pPr algn="ctr"/>
          <a:r>
            <a:rPr lang="pt-BR" sz="1000" b="1">
              <a:latin typeface="Verdana" panose="020B0604030504040204" pitchFamily="34" charset="0"/>
              <a:ea typeface="Verdana" panose="020B0604030504040204" pitchFamily="34" charset="0"/>
            </a:rPr>
            <a:t>Analista de Qualidade</a:t>
          </a:r>
          <a:endParaRPr lang="pt-BR" sz="1000" b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B5B366A-E3CF-48C4-B059-DEA1DF8A8D28}" type="parTrans" cxnId="{A58E6FAB-2ABD-41E0-BCF2-82A7570C69A0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623E90E-4AF4-47D1-92D4-FF3C40223005}" type="sibTrans" cxnId="{A58E6FAB-2ABD-41E0-BCF2-82A7570C69A0}">
      <dgm:prSet/>
      <dgm:spPr/>
      <dgm:t>
        <a:bodyPr/>
        <a:lstStyle/>
        <a:p>
          <a:endParaRPr lang="pt-BR"/>
        </a:p>
      </dgm:t>
    </dgm:pt>
    <dgm:pt modelId="{8147DB30-4795-41AF-85BB-BDA33FACB219}" type="asst">
      <dgm:prSet custT="1"/>
      <dgm:spPr/>
      <dgm:t>
        <a:bodyPr/>
        <a:lstStyle/>
        <a:p>
          <a:pPr algn="ctr"/>
          <a:r>
            <a:rPr lang="pt-BR" sz="1000" b="1">
              <a:latin typeface="Verdana" panose="020B0604030504040204" pitchFamily="34" charset="0"/>
              <a:ea typeface="Verdana" panose="020B0604030504040204" pitchFamily="34" charset="0"/>
            </a:rPr>
            <a:t>SESMT</a:t>
          </a:r>
          <a:endParaRPr lang="pt-BR" sz="1000" b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71F37A1-DFEA-4923-8104-97111F0F3E61}" type="parTrans" cxnId="{D94F6135-19C2-4080-9533-276966441351}">
      <dgm:prSet/>
      <dgm:spPr/>
      <dgm:t>
        <a:bodyPr/>
        <a:lstStyle/>
        <a:p>
          <a:pPr algn="ctr"/>
          <a:endParaRPr lang="pt-BR" sz="1000" b="1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919E1C7-2BB6-4B6A-AC70-1B5E65799027}" type="sibTrans" cxnId="{D94F6135-19C2-4080-9533-276966441351}">
      <dgm:prSet/>
      <dgm:spPr/>
      <dgm:t>
        <a:bodyPr/>
        <a:lstStyle/>
        <a:p>
          <a:endParaRPr lang="pt-BR"/>
        </a:p>
      </dgm:t>
    </dgm:pt>
    <dgm:pt modelId="{5ABE486D-48F3-42E6-91C9-17B63236C4B1}" type="asst">
      <dgm:prSet custT="1"/>
      <dgm:spPr/>
      <dgm:t>
        <a:bodyPr/>
        <a:lstStyle/>
        <a:p>
          <a:r>
            <a:rPr lang="pt-BR" sz="1000" b="1" dirty="0">
              <a:latin typeface="Verdana" panose="020B0604030504040204" pitchFamily="34" charset="0"/>
              <a:ea typeface="Verdana" panose="020B0604030504040204" pitchFamily="34" charset="0"/>
            </a:rPr>
            <a:t>Assistente Administrativo</a:t>
          </a:r>
        </a:p>
      </dgm:t>
    </dgm:pt>
    <dgm:pt modelId="{FB0F6D2B-1F97-4EBF-8CE3-650D4E719D2D}" type="parTrans" cxnId="{33C389F1-3DF0-40D1-9EC8-09B6E0A0A8A7}">
      <dgm:prSet/>
      <dgm:spPr/>
      <dgm:t>
        <a:bodyPr/>
        <a:lstStyle/>
        <a:p>
          <a:endParaRPr lang="pt-BR" sz="1000" b="1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A6CD38F-C663-4A46-B1CF-08EB09452A67}" type="sibTrans" cxnId="{33C389F1-3DF0-40D1-9EC8-09B6E0A0A8A7}">
      <dgm:prSet/>
      <dgm:spPr/>
      <dgm:t>
        <a:bodyPr/>
        <a:lstStyle/>
        <a:p>
          <a:endParaRPr lang="pt-BR"/>
        </a:p>
      </dgm:t>
    </dgm:pt>
    <dgm:pt modelId="{9904CEE2-D7FE-4616-A7AE-5EBF47D5704D}" type="asst">
      <dgm:prSet custT="1"/>
      <dgm:spPr/>
      <dgm:t>
        <a:bodyPr/>
        <a:lstStyle/>
        <a:p>
          <a:r>
            <a:rPr lang="pt-BR" sz="1000" b="1" dirty="0">
              <a:latin typeface="Verdana" panose="020B0604030504040204" pitchFamily="34" charset="0"/>
              <a:ea typeface="Verdana" panose="020B0604030504040204" pitchFamily="34" charset="0"/>
            </a:rPr>
            <a:t>Encarregado de Atendimento</a:t>
          </a:r>
        </a:p>
      </dgm:t>
    </dgm:pt>
    <dgm:pt modelId="{A6C2E2D3-6CB1-483E-873D-B9CA0A5E4D22}" type="parTrans" cxnId="{DEC3B0EC-41FE-4EA7-8356-49E32F68AE10}">
      <dgm:prSet/>
      <dgm:spPr/>
      <dgm:t>
        <a:bodyPr/>
        <a:lstStyle/>
        <a:p>
          <a:endParaRPr lang="pt-BR" sz="1000" b="1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EAA793E-539C-42A9-825C-B28F47879442}" type="sibTrans" cxnId="{DEC3B0EC-41FE-4EA7-8356-49E32F68AE10}">
      <dgm:prSet/>
      <dgm:spPr/>
      <dgm:t>
        <a:bodyPr/>
        <a:lstStyle/>
        <a:p>
          <a:endParaRPr lang="pt-BR"/>
        </a:p>
      </dgm:t>
    </dgm:pt>
    <dgm:pt modelId="{785F92C0-5D17-477D-9AFE-7049E9591B88}" type="asst">
      <dgm:prSet custT="1"/>
      <dgm:spPr/>
      <dgm:t>
        <a:bodyPr/>
        <a:lstStyle/>
        <a:p>
          <a:r>
            <a:rPr lang="pt-BR" sz="1000" b="1" dirty="0">
              <a:latin typeface="Verdana" panose="020B0604030504040204" pitchFamily="34" charset="0"/>
              <a:ea typeface="Verdana" panose="020B0604030504040204" pitchFamily="34" charset="0"/>
            </a:rPr>
            <a:t>Ouvidoria</a:t>
          </a:r>
        </a:p>
      </dgm:t>
    </dgm:pt>
    <dgm:pt modelId="{C2826891-FF45-4A02-8D9F-CFE0BF253D4A}" type="parTrans" cxnId="{12C61503-6F70-4570-8749-98253CCAFE0C}">
      <dgm:prSet/>
      <dgm:spPr/>
      <dgm:t>
        <a:bodyPr/>
        <a:lstStyle/>
        <a:p>
          <a:endParaRPr lang="pt-BR"/>
        </a:p>
      </dgm:t>
    </dgm:pt>
    <dgm:pt modelId="{919D1F12-E5D1-4881-9B55-0906930DABB1}" type="sibTrans" cxnId="{12C61503-6F70-4570-8749-98253CCAFE0C}">
      <dgm:prSet/>
      <dgm:spPr/>
      <dgm:t>
        <a:bodyPr/>
        <a:lstStyle/>
        <a:p>
          <a:endParaRPr lang="pt-BR"/>
        </a:p>
      </dgm:t>
    </dgm:pt>
    <dgm:pt modelId="{7C74E85C-0EBE-4E6A-8E4A-43F7BBE87B27}">
      <dgm:prSet custT="1"/>
      <dgm:spPr/>
      <dgm:t>
        <a:bodyPr/>
        <a:lstStyle/>
        <a:p>
          <a:r>
            <a:rPr lang="pt-BR" sz="1000" b="1" dirty="0" smtClean="0">
              <a:latin typeface="Verdana" panose="020B0604030504040204" pitchFamily="34" charset="0"/>
              <a:ea typeface="Verdana" panose="020B0604030504040204" pitchFamily="34" charset="0"/>
            </a:rPr>
            <a:t>SAME</a:t>
          </a:r>
          <a:endParaRPr lang="pt-BR" sz="1000" b="1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F0A3A95-3AFE-43AC-81EF-3CB33FE58EED}" type="parTrans" cxnId="{677C3285-91C4-4B48-9CCC-24D996CF839B}">
      <dgm:prSet/>
      <dgm:spPr/>
      <dgm:t>
        <a:bodyPr/>
        <a:lstStyle/>
        <a:p>
          <a:endParaRPr lang="pt-BR"/>
        </a:p>
      </dgm:t>
    </dgm:pt>
    <dgm:pt modelId="{E68A15AC-D39B-4214-8192-04062D69752A}" type="sibTrans" cxnId="{677C3285-91C4-4B48-9CCC-24D996CF839B}">
      <dgm:prSet/>
      <dgm:spPr/>
      <dgm:t>
        <a:bodyPr/>
        <a:lstStyle/>
        <a:p>
          <a:endParaRPr lang="pt-BR"/>
        </a:p>
      </dgm:t>
    </dgm:pt>
    <dgm:pt modelId="{6F72449A-416A-4206-91A0-EB0D0333E99B}" type="pres">
      <dgm:prSet presAssocID="{3E973070-1735-4DF8-B758-2B7EDCD07F1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ECFF60AA-B805-425C-AB6C-CF9717790C0B}" type="pres">
      <dgm:prSet presAssocID="{322123A4-878F-45BB-8402-05EAD6B5901F}" presName="hierRoot1" presStyleCnt="0">
        <dgm:presLayoutVars>
          <dgm:hierBranch val="init"/>
        </dgm:presLayoutVars>
      </dgm:prSet>
      <dgm:spPr/>
    </dgm:pt>
    <dgm:pt modelId="{8C6599EE-EFEF-4CA3-82FB-DAF98822E633}" type="pres">
      <dgm:prSet presAssocID="{322123A4-878F-45BB-8402-05EAD6B5901F}" presName="rootComposite1" presStyleCnt="0"/>
      <dgm:spPr/>
    </dgm:pt>
    <dgm:pt modelId="{91CD9030-26C4-4AA8-8B83-005E88E7F288}" type="pres">
      <dgm:prSet presAssocID="{322123A4-878F-45BB-8402-05EAD6B5901F}" presName="rootText1" presStyleLbl="node0" presStyleIdx="0" presStyleCnt="1" custScaleX="499608" custScaleY="314488" custLinFactX="-69765" custLinFactY="-205293" custLinFactNeighborX="-100000" custLinFactNeighborY="-3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31B4A8C-E3FF-4990-8420-E77A52E89BCA}" type="pres">
      <dgm:prSet presAssocID="{322123A4-878F-45BB-8402-05EAD6B5901F}" presName="rootConnector1" presStyleLbl="node1" presStyleIdx="0" presStyleCnt="0"/>
      <dgm:spPr/>
      <dgm:t>
        <a:bodyPr/>
        <a:lstStyle/>
        <a:p>
          <a:endParaRPr lang="pt-BR"/>
        </a:p>
      </dgm:t>
    </dgm:pt>
    <dgm:pt modelId="{9123A86A-4A69-473D-ACF6-5D5793C46582}" type="pres">
      <dgm:prSet presAssocID="{322123A4-878F-45BB-8402-05EAD6B5901F}" presName="hierChild2" presStyleCnt="0"/>
      <dgm:spPr/>
    </dgm:pt>
    <dgm:pt modelId="{FCC51B8E-3930-46B3-88EB-D6E2598A7CB0}" type="pres">
      <dgm:prSet presAssocID="{A29052F4-95C6-4F24-B950-691E231F27EA}" presName="Name37" presStyleLbl="parChTrans1D2" presStyleIdx="0" presStyleCnt="11" custSzX="1800000" custSzY="1800000"/>
      <dgm:spPr/>
      <dgm:t>
        <a:bodyPr/>
        <a:lstStyle/>
        <a:p>
          <a:endParaRPr lang="pt-BR"/>
        </a:p>
      </dgm:t>
    </dgm:pt>
    <dgm:pt modelId="{FE000861-6D5F-4978-B126-FD13982E1EF5}" type="pres">
      <dgm:prSet presAssocID="{89B283DB-04CC-49BD-8472-1E577DB0885A}" presName="hierRoot2" presStyleCnt="0">
        <dgm:presLayoutVars>
          <dgm:hierBranch val="init"/>
        </dgm:presLayoutVars>
      </dgm:prSet>
      <dgm:spPr/>
    </dgm:pt>
    <dgm:pt modelId="{3698EC63-8AFA-48EB-8916-89C05C025A16}" type="pres">
      <dgm:prSet presAssocID="{89B283DB-04CC-49BD-8472-1E577DB0885A}" presName="rootComposite" presStyleCnt="0"/>
      <dgm:spPr/>
    </dgm:pt>
    <dgm:pt modelId="{82FE44C9-9F73-4174-A135-5A7419843E66}" type="pres">
      <dgm:prSet presAssocID="{89B283DB-04CC-49BD-8472-1E577DB0885A}" presName="rootText" presStyleLbl="node2" presStyleIdx="0" presStyleCnt="5" custScaleX="366693" custScaleY="327263" custLinFactY="-200000" custLinFactNeighborX="57206" custLinFactNeighborY="-26739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7C682EF-F2CB-4717-95D6-D3D9A0DA3C75}" type="pres">
      <dgm:prSet presAssocID="{89B283DB-04CC-49BD-8472-1E577DB0885A}" presName="rootConnector" presStyleLbl="node2" presStyleIdx="0" presStyleCnt="5"/>
      <dgm:spPr/>
      <dgm:t>
        <a:bodyPr/>
        <a:lstStyle/>
        <a:p>
          <a:endParaRPr lang="pt-BR"/>
        </a:p>
      </dgm:t>
    </dgm:pt>
    <dgm:pt modelId="{A2E8A67F-A572-491C-86F0-DA3811BC58A5}" type="pres">
      <dgm:prSet presAssocID="{89B283DB-04CC-49BD-8472-1E577DB0885A}" presName="hierChild4" presStyleCnt="0"/>
      <dgm:spPr/>
    </dgm:pt>
    <dgm:pt modelId="{43F6F250-962D-40DD-BBA1-25887750CC38}" type="pres">
      <dgm:prSet presAssocID="{346A5E9F-6D67-4861-B867-F627E0C9F445}" presName="Name37" presStyleLbl="parChTrans1D3" presStyleIdx="0" presStyleCnt="12" custSzX="1800000" custSzY="1800001"/>
      <dgm:spPr/>
      <dgm:t>
        <a:bodyPr/>
        <a:lstStyle/>
        <a:p>
          <a:endParaRPr lang="pt-BR"/>
        </a:p>
      </dgm:t>
    </dgm:pt>
    <dgm:pt modelId="{51198948-8A79-4EE2-80C0-90D98E040C65}" type="pres">
      <dgm:prSet presAssocID="{5408E54A-4A27-4DD4-9037-FAE1686BF870}" presName="hierRoot2" presStyleCnt="0">
        <dgm:presLayoutVars>
          <dgm:hierBranch val="init"/>
        </dgm:presLayoutVars>
      </dgm:prSet>
      <dgm:spPr/>
    </dgm:pt>
    <dgm:pt modelId="{52345D90-685A-428F-B945-63DCEE1B9D82}" type="pres">
      <dgm:prSet presAssocID="{5408E54A-4A27-4DD4-9037-FAE1686BF870}" presName="rootComposite" presStyleCnt="0"/>
      <dgm:spPr/>
    </dgm:pt>
    <dgm:pt modelId="{BB87A8A5-8CDA-4632-9FBD-0BDA17C85830}" type="pres">
      <dgm:prSet presAssocID="{5408E54A-4A27-4DD4-9037-FAE1686BF870}" presName="rootText" presStyleLbl="node3" presStyleIdx="0" presStyleCnt="7" custScaleX="428624" custScaleY="257330" custLinFactY="-100000" custLinFactNeighborX="23804" custLinFactNeighborY="-10040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2B34FCD-28CD-44BE-B791-A73EC75033AF}" type="pres">
      <dgm:prSet presAssocID="{5408E54A-4A27-4DD4-9037-FAE1686BF870}" presName="rootConnector" presStyleLbl="node3" presStyleIdx="0" presStyleCnt="7"/>
      <dgm:spPr/>
      <dgm:t>
        <a:bodyPr/>
        <a:lstStyle/>
        <a:p>
          <a:endParaRPr lang="pt-BR"/>
        </a:p>
      </dgm:t>
    </dgm:pt>
    <dgm:pt modelId="{630AE060-E116-4F91-B562-A87FA049F9FF}" type="pres">
      <dgm:prSet presAssocID="{5408E54A-4A27-4DD4-9037-FAE1686BF870}" presName="hierChild4" presStyleCnt="0"/>
      <dgm:spPr/>
    </dgm:pt>
    <dgm:pt modelId="{4327FB42-F9FC-435C-A86D-BFB48C58CBA2}" type="pres">
      <dgm:prSet presAssocID="{5408E54A-4A27-4DD4-9037-FAE1686BF870}" presName="hierChild5" presStyleCnt="0"/>
      <dgm:spPr/>
    </dgm:pt>
    <dgm:pt modelId="{8A41B51E-AA02-435D-ADF7-840EAB34F793}" type="pres">
      <dgm:prSet presAssocID="{89B283DB-04CC-49BD-8472-1E577DB0885A}" presName="hierChild5" presStyleCnt="0"/>
      <dgm:spPr/>
    </dgm:pt>
    <dgm:pt modelId="{31CA4BEA-00DA-46FC-8587-79EFCC8E0CF6}" type="pres">
      <dgm:prSet presAssocID="{BAA0AB0C-98E6-4329-A6FA-A4EFE889FCC7}" presName="Name37" presStyleLbl="parChTrans1D2" presStyleIdx="1" presStyleCnt="11" custSzX="1800000" custSzY="1800000"/>
      <dgm:spPr/>
      <dgm:t>
        <a:bodyPr/>
        <a:lstStyle/>
        <a:p>
          <a:endParaRPr lang="pt-BR"/>
        </a:p>
      </dgm:t>
    </dgm:pt>
    <dgm:pt modelId="{062F5893-8CEC-4CD6-A113-C93E66FD4B58}" type="pres">
      <dgm:prSet presAssocID="{E12A666F-71B1-4E3E-AE8A-C83D040D3D55}" presName="hierRoot2" presStyleCnt="0">
        <dgm:presLayoutVars>
          <dgm:hierBranch val="init"/>
        </dgm:presLayoutVars>
      </dgm:prSet>
      <dgm:spPr/>
    </dgm:pt>
    <dgm:pt modelId="{0DEE68D8-DA09-49D5-A746-C4138A0478D6}" type="pres">
      <dgm:prSet presAssocID="{E12A666F-71B1-4E3E-AE8A-C83D040D3D55}" presName="rootComposite" presStyleCnt="0"/>
      <dgm:spPr/>
    </dgm:pt>
    <dgm:pt modelId="{032DB57D-8A3A-497F-A42B-4E657A98A1D6}" type="pres">
      <dgm:prSet presAssocID="{E12A666F-71B1-4E3E-AE8A-C83D040D3D55}" presName="rootText" presStyleLbl="node2" presStyleIdx="1" presStyleCnt="5" custScaleX="385414" custScaleY="345512" custLinFactX="100000" custLinFactY="-200000" custLinFactNeighborX="175283" custLinFactNeighborY="-22547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984B1DB-499D-43CA-9FF8-7FB68B7E4595}" type="pres">
      <dgm:prSet presAssocID="{E12A666F-71B1-4E3E-AE8A-C83D040D3D55}" presName="rootConnector" presStyleLbl="node2" presStyleIdx="1" presStyleCnt="5"/>
      <dgm:spPr/>
      <dgm:t>
        <a:bodyPr/>
        <a:lstStyle/>
        <a:p>
          <a:endParaRPr lang="pt-BR"/>
        </a:p>
      </dgm:t>
    </dgm:pt>
    <dgm:pt modelId="{6F3DE9A7-D080-4273-9413-FB3F03FE3ED6}" type="pres">
      <dgm:prSet presAssocID="{E12A666F-71B1-4E3E-AE8A-C83D040D3D55}" presName="hierChild4" presStyleCnt="0"/>
      <dgm:spPr/>
    </dgm:pt>
    <dgm:pt modelId="{80F32CEC-EF29-4E45-B905-B120A02849F9}" type="pres">
      <dgm:prSet presAssocID="{C643300D-96D0-483D-8FF8-6B2873F63E12}" presName="Name37" presStyleLbl="parChTrans1D3" presStyleIdx="1" presStyleCnt="12" custSzX="1800000" custSzY="1800001"/>
      <dgm:spPr/>
      <dgm:t>
        <a:bodyPr/>
        <a:lstStyle/>
        <a:p>
          <a:endParaRPr lang="pt-BR"/>
        </a:p>
      </dgm:t>
    </dgm:pt>
    <dgm:pt modelId="{31C569A1-AA41-443F-808A-8CC9F85216B1}" type="pres">
      <dgm:prSet presAssocID="{FE5AD183-412D-437B-9C72-E80E28EA23E5}" presName="hierRoot2" presStyleCnt="0">
        <dgm:presLayoutVars>
          <dgm:hierBranch val="init"/>
        </dgm:presLayoutVars>
      </dgm:prSet>
      <dgm:spPr/>
    </dgm:pt>
    <dgm:pt modelId="{00CEBA47-CB48-4AC3-84EB-88888C2BCBE1}" type="pres">
      <dgm:prSet presAssocID="{FE5AD183-412D-437B-9C72-E80E28EA23E5}" presName="rootComposite" presStyleCnt="0"/>
      <dgm:spPr/>
    </dgm:pt>
    <dgm:pt modelId="{4CA9DBB5-82B1-48D7-AFAF-9A31F1E04130}" type="pres">
      <dgm:prSet presAssocID="{FE5AD183-412D-437B-9C72-E80E28EA23E5}" presName="rootText" presStyleLbl="node3" presStyleIdx="1" presStyleCnt="7" custScaleX="329986" custScaleY="281256" custLinFactX="111752" custLinFactY="-100000" custLinFactNeighborX="200000" custLinFactNeighborY="-16865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36D5608-4063-4441-AFFB-F9BB2C0C7051}" type="pres">
      <dgm:prSet presAssocID="{FE5AD183-412D-437B-9C72-E80E28EA23E5}" presName="rootConnector" presStyleLbl="node3" presStyleIdx="1" presStyleCnt="7"/>
      <dgm:spPr/>
      <dgm:t>
        <a:bodyPr/>
        <a:lstStyle/>
        <a:p>
          <a:endParaRPr lang="pt-BR"/>
        </a:p>
      </dgm:t>
    </dgm:pt>
    <dgm:pt modelId="{108F4415-C3D3-4036-BACF-B4CE59C879F6}" type="pres">
      <dgm:prSet presAssocID="{FE5AD183-412D-437B-9C72-E80E28EA23E5}" presName="hierChild4" presStyleCnt="0"/>
      <dgm:spPr/>
    </dgm:pt>
    <dgm:pt modelId="{B6689361-7BD0-476A-9336-CB655261CFDC}" type="pres">
      <dgm:prSet presAssocID="{FE5AD183-412D-437B-9C72-E80E28EA23E5}" presName="hierChild5" presStyleCnt="0"/>
      <dgm:spPr/>
    </dgm:pt>
    <dgm:pt modelId="{0037975F-385B-40CF-8C41-2FD222D5912B}" type="pres">
      <dgm:prSet presAssocID="{E12A666F-71B1-4E3E-AE8A-C83D040D3D55}" presName="hierChild5" presStyleCnt="0"/>
      <dgm:spPr/>
    </dgm:pt>
    <dgm:pt modelId="{4A5F6CA6-07F2-433E-9436-BDED12861C99}" type="pres">
      <dgm:prSet presAssocID="{8CA4861E-FAFE-4C07-9FC2-7F9BE0104686}" presName="Name37" presStyleLbl="parChTrans1D2" presStyleIdx="2" presStyleCnt="11" custSzX="1800000" custSzY="1800000"/>
      <dgm:spPr/>
      <dgm:t>
        <a:bodyPr/>
        <a:lstStyle/>
        <a:p>
          <a:endParaRPr lang="pt-BR"/>
        </a:p>
      </dgm:t>
    </dgm:pt>
    <dgm:pt modelId="{38129383-CD4B-40F4-875F-63BAF40E9A56}" type="pres">
      <dgm:prSet presAssocID="{8EA825F2-72B4-4534-8E75-C620FE3587FF}" presName="hierRoot2" presStyleCnt="0">
        <dgm:presLayoutVars>
          <dgm:hierBranch val="init"/>
        </dgm:presLayoutVars>
      </dgm:prSet>
      <dgm:spPr/>
    </dgm:pt>
    <dgm:pt modelId="{13CC3B4A-5856-4B0E-8142-309C8B5E9B56}" type="pres">
      <dgm:prSet presAssocID="{8EA825F2-72B4-4534-8E75-C620FE3587FF}" presName="rootComposite" presStyleCnt="0"/>
      <dgm:spPr/>
    </dgm:pt>
    <dgm:pt modelId="{76039EF8-49EA-4488-BE81-ABE0CB5A12F3}" type="pres">
      <dgm:prSet presAssocID="{8EA825F2-72B4-4534-8E75-C620FE3587FF}" presName="rootText" presStyleLbl="node2" presStyleIdx="2" presStyleCnt="5" custScaleX="357355" custScaleY="323235" custLinFactX="242018" custLinFactY="-200000" custLinFactNeighborX="300000" custLinFactNeighborY="-26798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50F228D-672B-4E00-954F-A9F8315DDBDD}" type="pres">
      <dgm:prSet presAssocID="{8EA825F2-72B4-4534-8E75-C620FE3587FF}" presName="rootConnector" presStyleLbl="node2" presStyleIdx="2" presStyleCnt="5"/>
      <dgm:spPr/>
      <dgm:t>
        <a:bodyPr/>
        <a:lstStyle/>
        <a:p>
          <a:endParaRPr lang="pt-BR"/>
        </a:p>
      </dgm:t>
    </dgm:pt>
    <dgm:pt modelId="{F5E3398B-10D0-43A1-BF20-30AA515770BF}" type="pres">
      <dgm:prSet presAssocID="{8EA825F2-72B4-4534-8E75-C620FE3587FF}" presName="hierChild4" presStyleCnt="0"/>
      <dgm:spPr/>
    </dgm:pt>
    <dgm:pt modelId="{ADD8D2E7-4E59-4EF8-AA71-49D0FFD0B47B}" type="pres">
      <dgm:prSet presAssocID="{8EA825F2-72B4-4534-8E75-C620FE3587FF}" presName="hierChild5" presStyleCnt="0"/>
      <dgm:spPr/>
    </dgm:pt>
    <dgm:pt modelId="{B71FB616-5F76-4308-B506-72C97D93497F}" type="pres">
      <dgm:prSet presAssocID="{C424EB0F-D02C-4CCF-BA56-22F8F7B88FC2}" presName="Name37" presStyleLbl="parChTrans1D2" presStyleIdx="3" presStyleCnt="11" custSzX="1800000" custSzY="1800000"/>
      <dgm:spPr/>
      <dgm:t>
        <a:bodyPr/>
        <a:lstStyle/>
        <a:p>
          <a:endParaRPr lang="pt-BR"/>
        </a:p>
      </dgm:t>
    </dgm:pt>
    <dgm:pt modelId="{D76B8839-D1E7-495B-94F3-06020AF855B7}" type="pres">
      <dgm:prSet presAssocID="{DD453200-BC89-4AA4-A245-BD9D29D8802A}" presName="hierRoot2" presStyleCnt="0">
        <dgm:presLayoutVars>
          <dgm:hierBranch val="init"/>
        </dgm:presLayoutVars>
      </dgm:prSet>
      <dgm:spPr/>
    </dgm:pt>
    <dgm:pt modelId="{8088200B-73F7-43FD-82DB-018C906FE309}" type="pres">
      <dgm:prSet presAssocID="{DD453200-BC89-4AA4-A245-BD9D29D8802A}" presName="rootComposite" presStyleCnt="0"/>
      <dgm:spPr/>
    </dgm:pt>
    <dgm:pt modelId="{D38F2465-3BD5-4A8D-B3E2-E4031081D163}" type="pres">
      <dgm:prSet presAssocID="{DD453200-BC89-4AA4-A245-BD9D29D8802A}" presName="rootText" presStyleLbl="node2" presStyleIdx="3" presStyleCnt="5" custScaleX="578557" custScaleY="335143" custLinFactX="-85823" custLinFactY="-600000" custLinFactNeighborX="-100000" custLinFactNeighborY="-62746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EFA0689-83BB-402B-8702-6B52587E80D1}" type="pres">
      <dgm:prSet presAssocID="{DD453200-BC89-4AA4-A245-BD9D29D8802A}" presName="rootConnector" presStyleLbl="node2" presStyleIdx="3" presStyleCnt="5"/>
      <dgm:spPr/>
      <dgm:t>
        <a:bodyPr/>
        <a:lstStyle/>
        <a:p>
          <a:endParaRPr lang="pt-BR"/>
        </a:p>
      </dgm:t>
    </dgm:pt>
    <dgm:pt modelId="{8DB1B10B-B643-4786-842F-8B32DED19A99}" type="pres">
      <dgm:prSet presAssocID="{DD453200-BC89-4AA4-A245-BD9D29D8802A}" presName="hierChild4" presStyleCnt="0"/>
      <dgm:spPr/>
    </dgm:pt>
    <dgm:pt modelId="{9D435685-D180-4745-B22D-9370AE5C2AB1}" type="pres">
      <dgm:prSet presAssocID="{DD453200-BC89-4AA4-A245-BD9D29D8802A}" presName="hierChild5" presStyleCnt="0"/>
      <dgm:spPr/>
    </dgm:pt>
    <dgm:pt modelId="{514527FC-3621-43E3-AD12-EB9331CEC6E2}" type="pres">
      <dgm:prSet presAssocID="{BF0A3A95-3AFE-43AC-81EF-3CB33FE58EED}" presName="Name37" presStyleLbl="parChTrans1D2" presStyleIdx="4" presStyleCnt="11"/>
      <dgm:spPr/>
    </dgm:pt>
    <dgm:pt modelId="{6618C8D4-A620-48FF-8F8D-BFFC78521A8E}" type="pres">
      <dgm:prSet presAssocID="{7C74E85C-0EBE-4E6A-8E4A-43F7BBE87B27}" presName="hierRoot2" presStyleCnt="0">
        <dgm:presLayoutVars>
          <dgm:hierBranch val="init"/>
        </dgm:presLayoutVars>
      </dgm:prSet>
      <dgm:spPr/>
    </dgm:pt>
    <dgm:pt modelId="{9C067036-66E8-4688-A4B4-33CA51A0BD67}" type="pres">
      <dgm:prSet presAssocID="{7C74E85C-0EBE-4E6A-8E4A-43F7BBE87B27}" presName="rootComposite" presStyleCnt="0"/>
      <dgm:spPr/>
    </dgm:pt>
    <dgm:pt modelId="{B91E7096-96B0-4634-9F2F-BCF0FA793F4E}" type="pres">
      <dgm:prSet presAssocID="{7C74E85C-0EBE-4E6A-8E4A-43F7BBE87B27}" presName="rootText" presStyleLbl="node2" presStyleIdx="4" presStyleCnt="5" custScaleX="365338" custScaleY="256382" custLinFactX="-200000" custLinFactY="-800000" custLinFactNeighborX="-243266" custLinFactNeighborY="-815877">
        <dgm:presLayoutVars>
          <dgm:chPref val="3"/>
        </dgm:presLayoutVars>
      </dgm:prSet>
      <dgm:spPr/>
    </dgm:pt>
    <dgm:pt modelId="{1EF20462-AB7C-4DA3-805E-D478A71C9B71}" type="pres">
      <dgm:prSet presAssocID="{7C74E85C-0EBE-4E6A-8E4A-43F7BBE87B27}" presName="rootConnector" presStyleLbl="node2" presStyleIdx="4" presStyleCnt="5"/>
      <dgm:spPr/>
    </dgm:pt>
    <dgm:pt modelId="{CF138D6F-CFED-451A-910A-E0EA540F7D0F}" type="pres">
      <dgm:prSet presAssocID="{7C74E85C-0EBE-4E6A-8E4A-43F7BBE87B27}" presName="hierChild4" presStyleCnt="0"/>
      <dgm:spPr/>
    </dgm:pt>
    <dgm:pt modelId="{6C7AE1DE-B48B-440F-AC0D-0219D10C6528}" type="pres">
      <dgm:prSet presAssocID="{7C74E85C-0EBE-4E6A-8E4A-43F7BBE87B27}" presName="hierChild5" presStyleCnt="0"/>
      <dgm:spPr/>
    </dgm:pt>
    <dgm:pt modelId="{766F28AF-B98F-4BFC-A8A9-B845D0FD7F9E}" type="pres">
      <dgm:prSet presAssocID="{322123A4-878F-45BB-8402-05EAD6B5901F}" presName="hierChild3" presStyleCnt="0"/>
      <dgm:spPr/>
    </dgm:pt>
    <dgm:pt modelId="{3F172974-FDD9-4428-AC04-20346FCCA79D}" type="pres">
      <dgm:prSet presAssocID="{35557097-5B01-4B1E-A4AB-B8E402B090EA}" presName="Name111" presStyleLbl="parChTrans1D2" presStyleIdx="5" presStyleCnt="11" custSzX="1800000" custSzY="1800001"/>
      <dgm:spPr/>
      <dgm:t>
        <a:bodyPr/>
        <a:lstStyle/>
        <a:p>
          <a:endParaRPr lang="pt-BR"/>
        </a:p>
      </dgm:t>
    </dgm:pt>
    <dgm:pt modelId="{26CF71B6-CC33-4DFB-A2D0-843CC0122699}" type="pres">
      <dgm:prSet presAssocID="{CF1DAA74-9D42-4D71-99FD-0966C345193C}" presName="hierRoot3" presStyleCnt="0">
        <dgm:presLayoutVars>
          <dgm:hierBranch val="init"/>
        </dgm:presLayoutVars>
      </dgm:prSet>
      <dgm:spPr/>
    </dgm:pt>
    <dgm:pt modelId="{3CCAA7CF-2C45-45DC-B3A9-AC15FED3DEEA}" type="pres">
      <dgm:prSet presAssocID="{CF1DAA74-9D42-4D71-99FD-0966C345193C}" presName="rootComposite3" presStyleCnt="0"/>
      <dgm:spPr/>
    </dgm:pt>
    <dgm:pt modelId="{07C76CB2-876C-4E57-B99E-D9E3D194CB37}" type="pres">
      <dgm:prSet presAssocID="{CF1DAA74-9D42-4D71-99FD-0966C345193C}" presName="rootText3" presStyleLbl="asst1" presStyleIdx="0" presStyleCnt="11" custScaleX="499608" custScaleY="312734" custLinFactX="-200000" custLinFactY="-738966" custLinFactNeighborX="-228462" custLinFactNeighborY="-8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1A36E19-DE3B-4D3F-97B2-C3C49B89F52E}" type="pres">
      <dgm:prSet presAssocID="{CF1DAA74-9D42-4D71-99FD-0966C345193C}" presName="rootConnector3" presStyleLbl="asst1" presStyleIdx="0" presStyleCnt="11"/>
      <dgm:spPr/>
      <dgm:t>
        <a:bodyPr/>
        <a:lstStyle/>
        <a:p>
          <a:endParaRPr lang="pt-BR"/>
        </a:p>
      </dgm:t>
    </dgm:pt>
    <dgm:pt modelId="{AD9A854E-8962-4992-9CB7-97A2C67DD33A}" type="pres">
      <dgm:prSet presAssocID="{CF1DAA74-9D42-4D71-99FD-0966C345193C}" presName="hierChild6" presStyleCnt="0"/>
      <dgm:spPr/>
    </dgm:pt>
    <dgm:pt modelId="{0EE6FF4A-D4B6-49D4-B2D6-8B505DF62B74}" type="pres">
      <dgm:prSet presAssocID="{24985C6B-DB54-4EE4-B70F-C3167148C3AD}" presName="Name37" presStyleLbl="parChTrans1D3" presStyleIdx="2" presStyleCnt="12" custSzX="1800000" custSzY="1800004"/>
      <dgm:spPr/>
      <dgm:t>
        <a:bodyPr/>
        <a:lstStyle/>
        <a:p>
          <a:endParaRPr lang="pt-BR"/>
        </a:p>
      </dgm:t>
    </dgm:pt>
    <dgm:pt modelId="{517B9FE3-89E7-402B-A4B7-E1466F992E58}" type="pres">
      <dgm:prSet presAssocID="{DD00EFE6-C032-45EA-B9F0-DB8CF82A5A72}" presName="hierRoot2" presStyleCnt="0">
        <dgm:presLayoutVars>
          <dgm:hierBranch val="init"/>
        </dgm:presLayoutVars>
      </dgm:prSet>
      <dgm:spPr/>
    </dgm:pt>
    <dgm:pt modelId="{9BC613EF-C7E0-446D-99B5-CD6D2E3165CF}" type="pres">
      <dgm:prSet presAssocID="{DD00EFE6-C032-45EA-B9F0-DB8CF82A5A72}" presName="rootComposite" presStyleCnt="0"/>
      <dgm:spPr/>
    </dgm:pt>
    <dgm:pt modelId="{5234EC63-92CC-46C5-8820-747C0F3C16C9}" type="pres">
      <dgm:prSet presAssocID="{DD00EFE6-C032-45EA-B9F0-DB8CF82A5A72}" presName="rootText" presStyleLbl="node3" presStyleIdx="2" presStyleCnt="7" custScaleX="499608" custScaleY="283104" custLinFactX="44902" custLinFactY="400000" custLinFactNeighborX="100000" custLinFactNeighborY="40439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A79CFDA-31AB-4753-AABB-039FF8365103}" type="pres">
      <dgm:prSet presAssocID="{DD00EFE6-C032-45EA-B9F0-DB8CF82A5A72}" presName="rootConnector" presStyleLbl="node3" presStyleIdx="2" presStyleCnt="7"/>
      <dgm:spPr/>
      <dgm:t>
        <a:bodyPr/>
        <a:lstStyle/>
        <a:p>
          <a:endParaRPr lang="pt-BR"/>
        </a:p>
      </dgm:t>
    </dgm:pt>
    <dgm:pt modelId="{9C9D25EB-0BDB-40B8-8506-1759A2E6EC68}" type="pres">
      <dgm:prSet presAssocID="{DD00EFE6-C032-45EA-B9F0-DB8CF82A5A72}" presName="hierChild4" presStyleCnt="0"/>
      <dgm:spPr/>
    </dgm:pt>
    <dgm:pt modelId="{9115D0A9-D604-4061-A1A2-6301C3960E7D}" type="pres">
      <dgm:prSet presAssocID="{435BBAE2-9A47-46C7-ACB1-BD4500984372}" presName="Name37" presStyleLbl="parChTrans1D4" presStyleIdx="0" presStyleCnt="2" custSzX="1800000" custSzY="1800001"/>
      <dgm:spPr/>
      <dgm:t>
        <a:bodyPr/>
        <a:lstStyle/>
        <a:p>
          <a:endParaRPr lang="pt-BR"/>
        </a:p>
      </dgm:t>
    </dgm:pt>
    <dgm:pt modelId="{2D7FAB1D-7BC5-4CA5-AC46-CFB60BD67162}" type="pres">
      <dgm:prSet presAssocID="{8649F7C5-1A88-4B84-9E36-0E5E86607696}" presName="hierRoot2" presStyleCnt="0">
        <dgm:presLayoutVars>
          <dgm:hierBranch val="init"/>
        </dgm:presLayoutVars>
      </dgm:prSet>
      <dgm:spPr/>
    </dgm:pt>
    <dgm:pt modelId="{5CBD28C0-35F7-4434-9ADC-0C37182FCFA1}" type="pres">
      <dgm:prSet presAssocID="{8649F7C5-1A88-4B84-9E36-0E5E86607696}" presName="rootComposite" presStyleCnt="0"/>
      <dgm:spPr/>
    </dgm:pt>
    <dgm:pt modelId="{129D6E77-A444-4D2E-9203-64AE72B7E0B4}" type="pres">
      <dgm:prSet presAssocID="{8649F7C5-1A88-4B84-9E36-0E5E86607696}" presName="rootText" presStyleLbl="node4" presStyleIdx="0" presStyleCnt="2" custScaleX="499608" custScaleY="264054" custLinFactX="16076" custLinFactY="500000" custLinFactNeighborX="100000" custLinFactNeighborY="53192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0D763C5-F07A-437D-9BBB-D571D1F7D02F}" type="pres">
      <dgm:prSet presAssocID="{8649F7C5-1A88-4B84-9E36-0E5E86607696}" presName="rootConnector" presStyleLbl="node4" presStyleIdx="0" presStyleCnt="2"/>
      <dgm:spPr/>
      <dgm:t>
        <a:bodyPr/>
        <a:lstStyle/>
        <a:p>
          <a:endParaRPr lang="pt-BR"/>
        </a:p>
      </dgm:t>
    </dgm:pt>
    <dgm:pt modelId="{3894FAC9-8A62-404A-BCF0-B9C557BF1752}" type="pres">
      <dgm:prSet presAssocID="{8649F7C5-1A88-4B84-9E36-0E5E86607696}" presName="hierChild4" presStyleCnt="0"/>
      <dgm:spPr/>
    </dgm:pt>
    <dgm:pt modelId="{177C2075-376E-4E16-9875-246B89577DBB}" type="pres">
      <dgm:prSet presAssocID="{8649F7C5-1A88-4B84-9E36-0E5E86607696}" presName="hierChild5" presStyleCnt="0"/>
      <dgm:spPr/>
    </dgm:pt>
    <dgm:pt modelId="{882AF5BE-C543-43E4-96A0-884182027993}" type="pres">
      <dgm:prSet presAssocID="{DD00EFE6-C032-45EA-B9F0-DB8CF82A5A72}" presName="hierChild5" presStyleCnt="0"/>
      <dgm:spPr/>
    </dgm:pt>
    <dgm:pt modelId="{EAADFB74-CBFD-42FA-9C13-0BDA75A9D9B8}" type="pres">
      <dgm:prSet presAssocID="{56E24A6A-1D54-4105-B3EC-544D71EE53F4}" presName="Name37" presStyleLbl="parChTrans1D3" presStyleIdx="3" presStyleCnt="12" custSzX="1800000" custSzY="1800004"/>
      <dgm:spPr/>
      <dgm:t>
        <a:bodyPr/>
        <a:lstStyle/>
        <a:p>
          <a:endParaRPr lang="pt-BR"/>
        </a:p>
      </dgm:t>
    </dgm:pt>
    <dgm:pt modelId="{C0996116-2BBC-462F-AC29-9EB7C2088A27}" type="pres">
      <dgm:prSet presAssocID="{67731950-6AD0-42E8-8016-B2BF9032CB60}" presName="hierRoot2" presStyleCnt="0">
        <dgm:presLayoutVars>
          <dgm:hierBranch val="init"/>
        </dgm:presLayoutVars>
      </dgm:prSet>
      <dgm:spPr/>
    </dgm:pt>
    <dgm:pt modelId="{2B3D202A-B4CE-4F43-BABF-50BC942CE0EA}" type="pres">
      <dgm:prSet presAssocID="{67731950-6AD0-42E8-8016-B2BF9032CB60}" presName="rootComposite" presStyleCnt="0"/>
      <dgm:spPr/>
    </dgm:pt>
    <dgm:pt modelId="{2D4594CC-9F50-4214-819D-ED0EAFDCCA10}" type="pres">
      <dgm:prSet presAssocID="{67731950-6AD0-42E8-8016-B2BF9032CB60}" presName="rootText" presStyleLbl="node3" presStyleIdx="3" presStyleCnt="7" custScaleX="499608" custScaleY="299398" custLinFactX="200000" custLinFactY="389456" custLinFactNeighborX="298254" custLinFactNeighborY="4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EF5F284-33F0-4934-B006-C14CC84C43B1}" type="pres">
      <dgm:prSet presAssocID="{67731950-6AD0-42E8-8016-B2BF9032CB60}" presName="rootConnector" presStyleLbl="node3" presStyleIdx="3" presStyleCnt="7"/>
      <dgm:spPr/>
      <dgm:t>
        <a:bodyPr/>
        <a:lstStyle/>
        <a:p>
          <a:endParaRPr lang="pt-BR"/>
        </a:p>
      </dgm:t>
    </dgm:pt>
    <dgm:pt modelId="{990BB43E-EA56-4969-A3D3-914EBF9E02F7}" type="pres">
      <dgm:prSet presAssocID="{67731950-6AD0-42E8-8016-B2BF9032CB60}" presName="hierChild4" presStyleCnt="0"/>
      <dgm:spPr/>
    </dgm:pt>
    <dgm:pt modelId="{C04D77A6-5ED5-4616-AD76-FFF7C0581789}" type="pres">
      <dgm:prSet presAssocID="{693B3B78-4C4A-476E-BE20-76F42DDD5EB9}" presName="Name37" presStyleLbl="parChTrans1D4" presStyleIdx="1" presStyleCnt="2" custSzX="1800000" custSzY="1800001"/>
      <dgm:spPr/>
      <dgm:t>
        <a:bodyPr/>
        <a:lstStyle/>
        <a:p>
          <a:endParaRPr lang="pt-BR"/>
        </a:p>
      </dgm:t>
    </dgm:pt>
    <dgm:pt modelId="{D7713DDE-06DA-4AE9-82A4-07DDB94AE86F}" type="pres">
      <dgm:prSet presAssocID="{C73A3386-F93E-4AB9-9B01-F33422C9E785}" presName="hierRoot2" presStyleCnt="0">
        <dgm:presLayoutVars>
          <dgm:hierBranch val="init"/>
        </dgm:presLayoutVars>
      </dgm:prSet>
      <dgm:spPr/>
    </dgm:pt>
    <dgm:pt modelId="{A29310DE-E09F-4870-AAF0-8A88838F6019}" type="pres">
      <dgm:prSet presAssocID="{C73A3386-F93E-4AB9-9B01-F33422C9E785}" presName="rootComposite" presStyleCnt="0"/>
      <dgm:spPr/>
    </dgm:pt>
    <dgm:pt modelId="{D614243C-638F-4321-8C73-7570284CBADE}" type="pres">
      <dgm:prSet presAssocID="{C73A3386-F93E-4AB9-9B01-F33422C9E785}" presName="rootText" presStyleLbl="node4" presStyleIdx="1" presStyleCnt="2" custScaleX="499608" custScaleY="298234" custLinFactX="200000" custLinFactY="500000" custLinFactNeighborX="247966" custLinFactNeighborY="50113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23AEC9F-7298-4805-ADF5-36E1D052A4FD}" type="pres">
      <dgm:prSet presAssocID="{C73A3386-F93E-4AB9-9B01-F33422C9E785}" presName="rootConnector" presStyleLbl="node4" presStyleIdx="1" presStyleCnt="2"/>
      <dgm:spPr/>
      <dgm:t>
        <a:bodyPr/>
        <a:lstStyle/>
        <a:p>
          <a:endParaRPr lang="pt-BR"/>
        </a:p>
      </dgm:t>
    </dgm:pt>
    <dgm:pt modelId="{19A1ECC8-D8AD-44F0-A06C-3A0BE9E1323A}" type="pres">
      <dgm:prSet presAssocID="{C73A3386-F93E-4AB9-9B01-F33422C9E785}" presName="hierChild4" presStyleCnt="0"/>
      <dgm:spPr/>
    </dgm:pt>
    <dgm:pt modelId="{23FE1590-A2C6-4F1B-8C25-87F584DF98E3}" type="pres">
      <dgm:prSet presAssocID="{C73A3386-F93E-4AB9-9B01-F33422C9E785}" presName="hierChild5" presStyleCnt="0"/>
      <dgm:spPr/>
    </dgm:pt>
    <dgm:pt modelId="{4CCF82FC-DD7C-414C-9C89-89328BFFB1B4}" type="pres">
      <dgm:prSet presAssocID="{67731950-6AD0-42E8-8016-B2BF9032CB60}" presName="hierChild5" presStyleCnt="0"/>
      <dgm:spPr/>
    </dgm:pt>
    <dgm:pt modelId="{11B7771C-ACC6-4BA8-9AFC-1C89C1059CEF}" type="pres">
      <dgm:prSet presAssocID="{2B2FF8FB-69AB-4EE0-9666-879F73255964}" presName="Name37" presStyleLbl="parChTrans1D3" presStyleIdx="4" presStyleCnt="12" custSzX="1800000" custSzY="1800004"/>
      <dgm:spPr/>
      <dgm:t>
        <a:bodyPr/>
        <a:lstStyle/>
        <a:p>
          <a:endParaRPr lang="pt-BR"/>
        </a:p>
      </dgm:t>
    </dgm:pt>
    <dgm:pt modelId="{CA7ACBF4-AD9D-4274-95E1-26BE904E0C0C}" type="pres">
      <dgm:prSet presAssocID="{E1C1CDB2-720C-4E03-9824-FFDD19EE515D}" presName="hierRoot2" presStyleCnt="0">
        <dgm:presLayoutVars>
          <dgm:hierBranch val="init"/>
        </dgm:presLayoutVars>
      </dgm:prSet>
      <dgm:spPr/>
    </dgm:pt>
    <dgm:pt modelId="{307AB4C8-6B1A-40FB-8B55-F0EBC1F1B4C0}" type="pres">
      <dgm:prSet presAssocID="{E1C1CDB2-720C-4E03-9824-FFDD19EE515D}" presName="rootComposite" presStyleCnt="0"/>
      <dgm:spPr/>
    </dgm:pt>
    <dgm:pt modelId="{272566A4-221C-44C4-9A28-2625786A9A95}" type="pres">
      <dgm:prSet presAssocID="{E1C1CDB2-720C-4E03-9824-FFDD19EE515D}" presName="rootText" presStyleLbl="node3" presStyleIdx="4" presStyleCnt="7" custScaleX="499608" custScaleY="386769" custLinFactX="-500000" custLinFactY="100000" custLinFactNeighborX="-563312" custLinFactNeighborY="10938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E83A091-ABEC-4E54-881E-FB4B72836110}" type="pres">
      <dgm:prSet presAssocID="{E1C1CDB2-720C-4E03-9824-FFDD19EE515D}" presName="rootConnector" presStyleLbl="node3" presStyleIdx="4" presStyleCnt="7"/>
      <dgm:spPr/>
      <dgm:t>
        <a:bodyPr/>
        <a:lstStyle/>
        <a:p>
          <a:endParaRPr lang="pt-BR"/>
        </a:p>
      </dgm:t>
    </dgm:pt>
    <dgm:pt modelId="{2A5751D9-1365-4057-BAE9-A92FE4D19D2B}" type="pres">
      <dgm:prSet presAssocID="{E1C1CDB2-720C-4E03-9824-FFDD19EE515D}" presName="hierChild4" presStyleCnt="0"/>
      <dgm:spPr/>
    </dgm:pt>
    <dgm:pt modelId="{9CCEC82C-B879-404D-921E-F112F23ADB28}" type="pres">
      <dgm:prSet presAssocID="{E1C1CDB2-720C-4E03-9824-FFDD19EE515D}" presName="hierChild5" presStyleCnt="0"/>
      <dgm:spPr/>
    </dgm:pt>
    <dgm:pt modelId="{5A3F77A1-1B48-471F-B5FE-030509C233BB}" type="pres">
      <dgm:prSet presAssocID="{86E90AB5-1956-4A04-9F15-C3EBC1F9354D}" presName="Name37" presStyleLbl="parChTrans1D3" presStyleIdx="5" presStyleCnt="12" custSzX="1800000" custSzY="1800004"/>
      <dgm:spPr/>
      <dgm:t>
        <a:bodyPr/>
        <a:lstStyle/>
        <a:p>
          <a:endParaRPr lang="pt-BR"/>
        </a:p>
      </dgm:t>
    </dgm:pt>
    <dgm:pt modelId="{4979A196-9ECB-4273-BD12-D1C33FC73F0A}" type="pres">
      <dgm:prSet presAssocID="{17065225-E68E-48AA-B5D4-7FA3870A1319}" presName="hierRoot2" presStyleCnt="0">
        <dgm:presLayoutVars>
          <dgm:hierBranch val="init"/>
        </dgm:presLayoutVars>
      </dgm:prSet>
      <dgm:spPr/>
    </dgm:pt>
    <dgm:pt modelId="{64889742-3817-4D83-8D7F-B6005BF07596}" type="pres">
      <dgm:prSet presAssocID="{17065225-E68E-48AA-B5D4-7FA3870A1319}" presName="rootComposite" presStyleCnt="0"/>
      <dgm:spPr/>
    </dgm:pt>
    <dgm:pt modelId="{087F865B-36B1-4E8F-A16B-6EAE652462F3}" type="pres">
      <dgm:prSet presAssocID="{17065225-E68E-48AA-B5D4-7FA3870A1319}" presName="rootText" presStyleLbl="node3" presStyleIdx="5" presStyleCnt="7" custScaleX="435211" custScaleY="263822" custLinFactX="-300000" custLinFactY="100000" custLinFactNeighborX="-303719" custLinFactNeighborY="11319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76CAD5B-7930-4D15-9A1C-7AA096C991B2}" type="pres">
      <dgm:prSet presAssocID="{17065225-E68E-48AA-B5D4-7FA3870A1319}" presName="rootConnector" presStyleLbl="node3" presStyleIdx="5" presStyleCnt="7"/>
      <dgm:spPr/>
      <dgm:t>
        <a:bodyPr/>
        <a:lstStyle/>
        <a:p>
          <a:endParaRPr lang="pt-BR"/>
        </a:p>
      </dgm:t>
    </dgm:pt>
    <dgm:pt modelId="{11BCC365-CC42-4967-B5BA-6F52E9105D87}" type="pres">
      <dgm:prSet presAssocID="{17065225-E68E-48AA-B5D4-7FA3870A1319}" presName="hierChild4" presStyleCnt="0"/>
      <dgm:spPr/>
    </dgm:pt>
    <dgm:pt modelId="{83260030-FDF1-4FE0-B7AB-04F8B9365E5C}" type="pres">
      <dgm:prSet presAssocID="{17065225-E68E-48AA-B5D4-7FA3870A1319}" presName="hierChild5" presStyleCnt="0"/>
      <dgm:spPr/>
    </dgm:pt>
    <dgm:pt modelId="{B6A58346-D56F-4800-BA68-D429215B99F3}" type="pres">
      <dgm:prSet presAssocID="{CCB7D904-D2D9-4DF8-A9B2-10DEEEE04512}" presName="Name37" presStyleLbl="parChTrans1D3" presStyleIdx="6" presStyleCnt="12"/>
      <dgm:spPr/>
      <dgm:t>
        <a:bodyPr/>
        <a:lstStyle/>
        <a:p>
          <a:endParaRPr lang="pt-BR"/>
        </a:p>
      </dgm:t>
    </dgm:pt>
    <dgm:pt modelId="{88275063-40E8-4CEC-BB10-4395C87477CF}" type="pres">
      <dgm:prSet presAssocID="{31FAD103-4225-4211-9F81-4012C510C662}" presName="hierRoot2" presStyleCnt="0">
        <dgm:presLayoutVars>
          <dgm:hierBranch val="init"/>
        </dgm:presLayoutVars>
      </dgm:prSet>
      <dgm:spPr/>
    </dgm:pt>
    <dgm:pt modelId="{95619046-B34B-4FB7-8C3F-5D89A61BACBA}" type="pres">
      <dgm:prSet presAssocID="{31FAD103-4225-4211-9F81-4012C510C662}" presName="rootComposite" presStyleCnt="0"/>
      <dgm:spPr/>
    </dgm:pt>
    <dgm:pt modelId="{8EAFDB95-DB98-4DD8-B3C8-13C909F226A7}" type="pres">
      <dgm:prSet presAssocID="{31FAD103-4225-4211-9F81-4012C510C662}" presName="rootText" presStyleLbl="node3" presStyleIdx="6" presStyleCnt="7" custScaleX="493301" custScaleY="342121" custLinFactX="-1000000" custLinFactY="-616459" custLinFactNeighborX="-1015506" custLinFactNeighborY="-7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597F07D-9F53-46A1-A359-D74FE61E7AC2}" type="pres">
      <dgm:prSet presAssocID="{31FAD103-4225-4211-9F81-4012C510C662}" presName="rootConnector" presStyleLbl="node3" presStyleIdx="6" presStyleCnt="7"/>
      <dgm:spPr/>
      <dgm:t>
        <a:bodyPr/>
        <a:lstStyle/>
        <a:p>
          <a:endParaRPr lang="pt-BR"/>
        </a:p>
      </dgm:t>
    </dgm:pt>
    <dgm:pt modelId="{8252C07F-6D38-4B80-998C-B05D9C305639}" type="pres">
      <dgm:prSet presAssocID="{31FAD103-4225-4211-9F81-4012C510C662}" presName="hierChild4" presStyleCnt="0"/>
      <dgm:spPr/>
    </dgm:pt>
    <dgm:pt modelId="{F65AF630-8EA4-4077-ACA7-B69C2CBE4608}" type="pres">
      <dgm:prSet presAssocID="{31FAD103-4225-4211-9F81-4012C510C662}" presName="hierChild5" presStyleCnt="0"/>
      <dgm:spPr/>
    </dgm:pt>
    <dgm:pt modelId="{2E6643E5-526D-4A4B-BAA4-BCCABF2952E6}" type="pres">
      <dgm:prSet presAssocID="{CF1DAA74-9D42-4D71-99FD-0966C345193C}" presName="hierChild7" presStyleCnt="0"/>
      <dgm:spPr/>
    </dgm:pt>
    <dgm:pt modelId="{6243EA0B-E7F8-40E8-B122-4208BBA0DCFB}" type="pres">
      <dgm:prSet presAssocID="{CB579DEA-A6DE-4E98-875E-1AE1C867E7D1}" presName="Name111" presStyleLbl="parChTrans1D3" presStyleIdx="7" presStyleCnt="12"/>
      <dgm:spPr/>
      <dgm:t>
        <a:bodyPr/>
        <a:lstStyle/>
        <a:p>
          <a:endParaRPr lang="pt-BR"/>
        </a:p>
      </dgm:t>
    </dgm:pt>
    <dgm:pt modelId="{266CA8D4-5D63-4F9A-B542-11844AF597A9}" type="pres">
      <dgm:prSet presAssocID="{EDBD7BD9-B968-4E73-8CCB-A09BF6B5C6CD}" presName="hierRoot3" presStyleCnt="0">
        <dgm:presLayoutVars>
          <dgm:hierBranch val="init"/>
        </dgm:presLayoutVars>
      </dgm:prSet>
      <dgm:spPr/>
    </dgm:pt>
    <dgm:pt modelId="{214435C8-9ED4-49C6-ABBD-CE62D1C33BD6}" type="pres">
      <dgm:prSet presAssocID="{EDBD7BD9-B968-4E73-8CCB-A09BF6B5C6CD}" presName="rootComposite3" presStyleCnt="0"/>
      <dgm:spPr/>
    </dgm:pt>
    <dgm:pt modelId="{2535FAD8-C088-482A-A13F-F91D7E3593B5}" type="pres">
      <dgm:prSet presAssocID="{EDBD7BD9-B968-4E73-8CCB-A09BF6B5C6CD}" presName="rootText3" presStyleLbl="asst1" presStyleIdx="1" presStyleCnt="11" custScaleX="417783" custScaleY="229870" custLinFactX="109624" custLinFactNeighborX="200000" custLinFactNeighborY="-6213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2306AAE-BD5B-444E-91C7-8DAA79330B83}" type="pres">
      <dgm:prSet presAssocID="{EDBD7BD9-B968-4E73-8CCB-A09BF6B5C6CD}" presName="rootConnector3" presStyleLbl="asst1" presStyleIdx="1" presStyleCnt="11"/>
      <dgm:spPr/>
      <dgm:t>
        <a:bodyPr/>
        <a:lstStyle/>
        <a:p>
          <a:endParaRPr lang="pt-BR"/>
        </a:p>
      </dgm:t>
    </dgm:pt>
    <dgm:pt modelId="{99322AE6-E554-412A-94A7-AC290C50ADC2}" type="pres">
      <dgm:prSet presAssocID="{EDBD7BD9-B968-4E73-8CCB-A09BF6B5C6CD}" presName="hierChild6" presStyleCnt="0"/>
      <dgm:spPr/>
    </dgm:pt>
    <dgm:pt modelId="{8559FF36-5CAC-4DA4-A31D-3E823C20ABB7}" type="pres">
      <dgm:prSet presAssocID="{EDBD7BD9-B968-4E73-8CCB-A09BF6B5C6CD}" presName="hierChild7" presStyleCnt="0"/>
      <dgm:spPr/>
    </dgm:pt>
    <dgm:pt modelId="{6BAD9575-0AAB-407C-BE60-93B860684383}" type="pres">
      <dgm:prSet presAssocID="{ED807070-872D-4AAD-8D85-C1F3F3F4EC26}" presName="Name111" presStyleLbl="parChTrans1D3" presStyleIdx="8" presStyleCnt="12"/>
      <dgm:spPr/>
      <dgm:t>
        <a:bodyPr/>
        <a:lstStyle/>
        <a:p>
          <a:endParaRPr lang="pt-BR"/>
        </a:p>
      </dgm:t>
    </dgm:pt>
    <dgm:pt modelId="{14D7A029-33EE-49CD-92DF-B31B24A50093}" type="pres">
      <dgm:prSet presAssocID="{1633F5CE-2CFC-4C36-A0D7-5AB9823EA5CA}" presName="hierRoot3" presStyleCnt="0">
        <dgm:presLayoutVars>
          <dgm:hierBranch val="init"/>
        </dgm:presLayoutVars>
      </dgm:prSet>
      <dgm:spPr/>
    </dgm:pt>
    <dgm:pt modelId="{5985C5C8-204E-4C71-B21D-13A802D0D0D0}" type="pres">
      <dgm:prSet presAssocID="{1633F5CE-2CFC-4C36-A0D7-5AB9823EA5CA}" presName="rootComposite3" presStyleCnt="0"/>
      <dgm:spPr/>
    </dgm:pt>
    <dgm:pt modelId="{EDAADB14-F671-41BD-9888-6C0182E898CE}" type="pres">
      <dgm:prSet presAssocID="{1633F5CE-2CFC-4C36-A0D7-5AB9823EA5CA}" presName="rootText3" presStyleLbl="asst1" presStyleIdx="2" presStyleCnt="11" custScaleX="430672" custScaleY="239637" custLinFactX="-100000" custLinFactY="-245290" custLinFactNeighborX="-130319" custLinFactNeighborY="-3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0816526-E779-4360-87B1-2BB835170A3F}" type="pres">
      <dgm:prSet presAssocID="{1633F5CE-2CFC-4C36-A0D7-5AB9823EA5CA}" presName="rootConnector3" presStyleLbl="asst1" presStyleIdx="2" presStyleCnt="11"/>
      <dgm:spPr/>
      <dgm:t>
        <a:bodyPr/>
        <a:lstStyle/>
        <a:p>
          <a:endParaRPr lang="pt-BR"/>
        </a:p>
      </dgm:t>
    </dgm:pt>
    <dgm:pt modelId="{2FF8C35E-F8BC-451B-81D8-8EFC0BD55A7A}" type="pres">
      <dgm:prSet presAssocID="{1633F5CE-2CFC-4C36-A0D7-5AB9823EA5CA}" presName="hierChild6" presStyleCnt="0"/>
      <dgm:spPr/>
    </dgm:pt>
    <dgm:pt modelId="{59D1F3D2-4326-44C4-8659-C55821167366}" type="pres">
      <dgm:prSet presAssocID="{1633F5CE-2CFC-4C36-A0D7-5AB9823EA5CA}" presName="hierChild7" presStyleCnt="0"/>
      <dgm:spPr/>
    </dgm:pt>
    <dgm:pt modelId="{A7ECE734-4487-4AB9-A582-00562BDAF019}" type="pres">
      <dgm:prSet presAssocID="{DEC33848-4E3A-40B4-81B0-44EAF2F25132}" presName="Name111" presStyleLbl="parChTrans1D3" presStyleIdx="9" presStyleCnt="12"/>
      <dgm:spPr/>
      <dgm:t>
        <a:bodyPr/>
        <a:lstStyle/>
        <a:p>
          <a:endParaRPr lang="pt-BR"/>
        </a:p>
      </dgm:t>
    </dgm:pt>
    <dgm:pt modelId="{E9D92CCB-F7E0-41AB-A130-66313D39762D}" type="pres">
      <dgm:prSet presAssocID="{E3119DB0-0DAB-44E0-9716-4D7F9ADAB868}" presName="hierRoot3" presStyleCnt="0">
        <dgm:presLayoutVars>
          <dgm:hierBranch val="init"/>
        </dgm:presLayoutVars>
      </dgm:prSet>
      <dgm:spPr/>
    </dgm:pt>
    <dgm:pt modelId="{4EB3D7E2-16B5-497D-ADF4-7B4C7E325864}" type="pres">
      <dgm:prSet presAssocID="{E3119DB0-0DAB-44E0-9716-4D7F9ADAB868}" presName="rootComposite3" presStyleCnt="0"/>
      <dgm:spPr/>
    </dgm:pt>
    <dgm:pt modelId="{1E6AB059-0F71-4414-A30D-FA98F598EC28}" type="pres">
      <dgm:prSet presAssocID="{E3119DB0-0DAB-44E0-9716-4D7F9ADAB868}" presName="rootText3" presStyleLbl="asst1" presStyleIdx="3" presStyleCnt="11" custScaleX="484979" custScaleY="312755" custLinFactX="-300000" custLinFactY="-88635" custLinFactNeighborX="-394476" custLinFactNeighborY="-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4FBF749-68AE-4C79-AA89-42B55CFAB071}" type="pres">
      <dgm:prSet presAssocID="{E3119DB0-0DAB-44E0-9716-4D7F9ADAB868}" presName="rootConnector3" presStyleLbl="asst1" presStyleIdx="3" presStyleCnt="11"/>
      <dgm:spPr/>
      <dgm:t>
        <a:bodyPr/>
        <a:lstStyle/>
        <a:p>
          <a:endParaRPr lang="pt-BR"/>
        </a:p>
      </dgm:t>
    </dgm:pt>
    <dgm:pt modelId="{9ED77AA4-CB03-485D-908C-23DA2CAEAA31}" type="pres">
      <dgm:prSet presAssocID="{E3119DB0-0DAB-44E0-9716-4D7F9ADAB868}" presName="hierChild6" presStyleCnt="0"/>
      <dgm:spPr/>
    </dgm:pt>
    <dgm:pt modelId="{F9257D91-10C0-4D2E-84FA-5E54AFBDBC30}" type="pres">
      <dgm:prSet presAssocID="{E3119DB0-0DAB-44E0-9716-4D7F9ADAB868}" presName="hierChild7" presStyleCnt="0"/>
      <dgm:spPr/>
    </dgm:pt>
    <dgm:pt modelId="{515E26C1-DFEB-47B2-8906-6C6ED5A294D4}" type="pres">
      <dgm:prSet presAssocID="{282638E9-8AC2-4C61-B26E-43E746B7FC27}" presName="Name111" presStyleLbl="parChTrans1D3" presStyleIdx="10" presStyleCnt="12"/>
      <dgm:spPr/>
      <dgm:t>
        <a:bodyPr/>
        <a:lstStyle/>
        <a:p>
          <a:endParaRPr lang="pt-BR"/>
        </a:p>
      </dgm:t>
    </dgm:pt>
    <dgm:pt modelId="{AB820813-445A-49B3-9944-1149461DB3DE}" type="pres">
      <dgm:prSet presAssocID="{016F1F40-C855-489F-BCDA-29A14708ACED}" presName="hierRoot3" presStyleCnt="0">
        <dgm:presLayoutVars>
          <dgm:hierBranch val="init"/>
        </dgm:presLayoutVars>
      </dgm:prSet>
      <dgm:spPr/>
    </dgm:pt>
    <dgm:pt modelId="{F7B45153-952B-42B6-8709-37B6387DE3F1}" type="pres">
      <dgm:prSet presAssocID="{016F1F40-C855-489F-BCDA-29A14708ACED}" presName="rootComposite3" presStyleCnt="0"/>
      <dgm:spPr/>
    </dgm:pt>
    <dgm:pt modelId="{9464B7D0-8FC6-4B6D-80C5-66F0DE6F5B5C}" type="pres">
      <dgm:prSet presAssocID="{016F1F40-C855-489F-BCDA-29A14708ACED}" presName="rootText3" presStyleLbl="asst1" presStyleIdx="4" presStyleCnt="11" custScaleX="386609" custScaleY="277129" custLinFactX="-100000" custLinFactY="57302" custLinFactNeighborX="-116997" custLinFactNeighborY="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135DB0C-B861-48A7-A7DC-ACC0791460F9}" type="pres">
      <dgm:prSet presAssocID="{016F1F40-C855-489F-BCDA-29A14708ACED}" presName="rootConnector3" presStyleLbl="asst1" presStyleIdx="4" presStyleCnt="11"/>
      <dgm:spPr/>
      <dgm:t>
        <a:bodyPr/>
        <a:lstStyle/>
        <a:p>
          <a:endParaRPr lang="pt-BR"/>
        </a:p>
      </dgm:t>
    </dgm:pt>
    <dgm:pt modelId="{C506A69B-C3C6-41DE-A3F0-34B117ACDE73}" type="pres">
      <dgm:prSet presAssocID="{016F1F40-C855-489F-BCDA-29A14708ACED}" presName="hierChild6" presStyleCnt="0"/>
      <dgm:spPr/>
    </dgm:pt>
    <dgm:pt modelId="{B5F5E54A-C7F8-4776-AC9D-7E4E75EFA588}" type="pres">
      <dgm:prSet presAssocID="{016F1F40-C855-489F-BCDA-29A14708ACED}" presName="hierChild7" presStyleCnt="0"/>
      <dgm:spPr/>
    </dgm:pt>
    <dgm:pt modelId="{F03F0B40-F703-4D91-AF2D-5ACF00160AAE}" type="pres">
      <dgm:prSet presAssocID="{C2826891-FF45-4A02-8D9F-CFE0BF253D4A}" presName="Name111" presStyleLbl="parChTrans1D3" presStyleIdx="11" presStyleCnt="12"/>
      <dgm:spPr/>
      <dgm:t>
        <a:bodyPr/>
        <a:lstStyle/>
        <a:p>
          <a:endParaRPr lang="pt-BR"/>
        </a:p>
      </dgm:t>
    </dgm:pt>
    <dgm:pt modelId="{3093EC53-B5D0-4BC8-BFB1-6962B78DB0EB}" type="pres">
      <dgm:prSet presAssocID="{785F92C0-5D17-477D-9AFE-7049E9591B88}" presName="hierRoot3" presStyleCnt="0">
        <dgm:presLayoutVars>
          <dgm:hierBranch val="init"/>
        </dgm:presLayoutVars>
      </dgm:prSet>
      <dgm:spPr/>
    </dgm:pt>
    <dgm:pt modelId="{AEA16809-C4FE-4C8E-B0CD-321FE53EC6D4}" type="pres">
      <dgm:prSet presAssocID="{785F92C0-5D17-477D-9AFE-7049E9591B88}" presName="rootComposite3" presStyleCnt="0"/>
      <dgm:spPr/>
    </dgm:pt>
    <dgm:pt modelId="{6EE0F888-D9E0-48B7-B953-E455AA7952CF}" type="pres">
      <dgm:prSet presAssocID="{785F92C0-5D17-477D-9AFE-7049E9591B88}" presName="rootText3" presStyleLbl="asst1" presStyleIdx="5" presStyleCnt="11" custScaleX="453221" custScaleY="238925" custLinFactX="-301315" custLinFactNeighborX="-400000" custLinFactNeighborY="3214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AC404B6-B817-4715-A295-0C24D86452D2}" type="pres">
      <dgm:prSet presAssocID="{785F92C0-5D17-477D-9AFE-7049E9591B88}" presName="rootConnector3" presStyleLbl="asst1" presStyleIdx="5" presStyleCnt="11"/>
      <dgm:spPr/>
      <dgm:t>
        <a:bodyPr/>
        <a:lstStyle/>
        <a:p>
          <a:endParaRPr lang="pt-BR"/>
        </a:p>
      </dgm:t>
    </dgm:pt>
    <dgm:pt modelId="{734480E4-AA21-4DD8-BFBE-9E82EA413A5D}" type="pres">
      <dgm:prSet presAssocID="{785F92C0-5D17-477D-9AFE-7049E9591B88}" presName="hierChild6" presStyleCnt="0"/>
      <dgm:spPr/>
    </dgm:pt>
    <dgm:pt modelId="{27A8CE0F-ADE0-463A-B47B-D23ECA556FCB}" type="pres">
      <dgm:prSet presAssocID="{785F92C0-5D17-477D-9AFE-7049E9591B88}" presName="hierChild7" presStyleCnt="0"/>
      <dgm:spPr/>
    </dgm:pt>
    <dgm:pt modelId="{30C2A111-D344-45DB-ADA8-7BFAF6B2FEE1}" type="pres">
      <dgm:prSet presAssocID="{DEE5F97D-6DF8-456E-978E-BDAB60622D54}" presName="Name111" presStyleLbl="parChTrans1D2" presStyleIdx="6" presStyleCnt="11"/>
      <dgm:spPr/>
      <dgm:t>
        <a:bodyPr/>
        <a:lstStyle/>
        <a:p>
          <a:endParaRPr lang="pt-BR"/>
        </a:p>
      </dgm:t>
    </dgm:pt>
    <dgm:pt modelId="{3ECF18D2-368E-4AE9-962C-1FD192CE1C8C}" type="pres">
      <dgm:prSet presAssocID="{8E0EBD92-A1AC-43F4-B82A-128B2AA8B181}" presName="hierRoot3" presStyleCnt="0">
        <dgm:presLayoutVars>
          <dgm:hierBranch val="init"/>
        </dgm:presLayoutVars>
      </dgm:prSet>
      <dgm:spPr/>
    </dgm:pt>
    <dgm:pt modelId="{EE845CD7-7B7B-4208-84E8-0E69B4E1C569}" type="pres">
      <dgm:prSet presAssocID="{8E0EBD92-A1AC-43F4-B82A-128B2AA8B181}" presName="rootComposite3" presStyleCnt="0"/>
      <dgm:spPr/>
    </dgm:pt>
    <dgm:pt modelId="{0000B525-0A25-499E-9FB1-A477BA79611B}" type="pres">
      <dgm:prSet presAssocID="{8E0EBD92-A1AC-43F4-B82A-128B2AA8B181}" presName="rootText3" presStyleLbl="asst1" presStyleIdx="6" presStyleCnt="11" custScaleX="362339" custScaleY="321730" custLinFactX="-400000" custLinFactY="-104440" custLinFactNeighborX="-411276" custLinFactNeighborY="-2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2E67BF0-CDD8-4278-AD33-D115CE45F2D7}" type="pres">
      <dgm:prSet presAssocID="{8E0EBD92-A1AC-43F4-B82A-128B2AA8B181}" presName="rootConnector3" presStyleLbl="asst1" presStyleIdx="6" presStyleCnt="11"/>
      <dgm:spPr/>
      <dgm:t>
        <a:bodyPr/>
        <a:lstStyle/>
        <a:p>
          <a:endParaRPr lang="pt-BR"/>
        </a:p>
      </dgm:t>
    </dgm:pt>
    <dgm:pt modelId="{ECED69E2-1A3F-4B10-822E-EA04B966E4C5}" type="pres">
      <dgm:prSet presAssocID="{8E0EBD92-A1AC-43F4-B82A-128B2AA8B181}" presName="hierChild6" presStyleCnt="0"/>
      <dgm:spPr/>
    </dgm:pt>
    <dgm:pt modelId="{1D179E59-FEFE-45A4-BA41-BA3863408642}" type="pres">
      <dgm:prSet presAssocID="{8E0EBD92-A1AC-43F4-B82A-128B2AA8B181}" presName="hierChild7" presStyleCnt="0"/>
      <dgm:spPr/>
    </dgm:pt>
    <dgm:pt modelId="{9B397A78-8BDB-4AB3-A037-2D4E63B17939}" type="pres">
      <dgm:prSet presAssocID="{7B5B366A-E3CF-48C4-B059-DEA1DF8A8D28}" presName="Name111" presStyleLbl="parChTrans1D2" presStyleIdx="7" presStyleCnt="11"/>
      <dgm:spPr/>
      <dgm:t>
        <a:bodyPr/>
        <a:lstStyle/>
        <a:p>
          <a:endParaRPr lang="pt-BR"/>
        </a:p>
      </dgm:t>
    </dgm:pt>
    <dgm:pt modelId="{24C03ABC-E8B8-450B-B87D-48EE787E2E0F}" type="pres">
      <dgm:prSet presAssocID="{F95E1ABF-0D25-47DE-A555-6EFE61E365B5}" presName="hierRoot3" presStyleCnt="0">
        <dgm:presLayoutVars>
          <dgm:hierBranch val="init"/>
        </dgm:presLayoutVars>
      </dgm:prSet>
      <dgm:spPr/>
    </dgm:pt>
    <dgm:pt modelId="{EE90EFD5-291A-4AE9-9808-A17AB4427112}" type="pres">
      <dgm:prSet presAssocID="{F95E1ABF-0D25-47DE-A555-6EFE61E365B5}" presName="rootComposite3" presStyleCnt="0"/>
      <dgm:spPr/>
    </dgm:pt>
    <dgm:pt modelId="{6EA70DD8-5F7A-47A7-8D20-C9EE621DB91F}" type="pres">
      <dgm:prSet presAssocID="{F95E1ABF-0D25-47DE-A555-6EFE61E365B5}" presName="rootText3" presStyleLbl="asst1" presStyleIdx="7" presStyleCnt="11" custScaleX="378038" custScaleY="282554" custLinFactX="1419127" custLinFactY="-1090643" custLinFactNeighborX="1500000" custLinFactNeighborY="-1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A9A22C4-22AC-4B7F-96E0-7BB433A0A163}" type="pres">
      <dgm:prSet presAssocID="{F95E1ABF-0D25-47DE-A555-6EFE61E365B5}" presName="rootConnector3" presStyleLbl="asst1" presStyleIdx="7" presStyleCnt="11"/>
      <dgm:spPr/>
      <dgm:t>
        <a:bodyPr/>
        <a:lstStyle/>
        <a:p>
          <a:endParaRPr lang="pt-BR"/>
        </a:p>
      </dgm:t>
    </dgm:pt>
    <dgm:pt modelId="{0B32E1E2-1AB1-4223-A623-67905091AAAF}" type="pres">
      <dgm:prSet presAssocID="{F95E1ABF-0D25-47DE-A555-6EFE61E365B5}" presName="hierChild6" presStyleCnt="0"/>
      <dgm:spPr/>
    </dgm:pt>
    <dgm:pt modelId="{8901184F-6032-42D1-8B0A-D4EF18FBF85C}" type="pres">
      <dgm:prSet presAssocID="{F95E1ABF-0D25-47DE-A555-6EFE61E365B5}" presName="hierChild7" presStyleCnt="0"/>
      <dgm:spPr/>
    </dgm:pt>
    <dgm:pt modelId="{5B578FB5-6C26-4E56-A294-1292A461EF98}" type="pres">
      <dgm:prSet presAssocID="{471F37A1-DFEA-4923-8104-97111F0F3E61}" presName="Name111" presStyleLbl="parChTrans1D2" presStyleIdx="8" presStyleCnt="11"/>
      <dgm:spPr/>
      <dgm:t>
        <a:bodyPr/>
        <a:lstStyle/>
        <a:p>
          <a:endParaRPr lang="pt-BR"/>
        </a:p>
      </dgm:t>
    </dgm:pt>
    <dgm:pt modelId="{8EDB0649-DD37-4990-87C1-8F4C5C6D8FDC}" type="pres">
      <dgm:prSet presAssocID="{8147DB30-4795-41AF-85BB-BDA33FACB219}" presName="hierRoot3" presStyleCnt="0">
        <dgm:presLayoutVars>
          <dgm:hierBranch val="init"/>
        </dgm:presLayoutVars>
      </dgm:prSet>
      <dgm:spPr/>
    </dgm:pt>
    <dgm:pt modelId="{503FB1D9-0728-4556-B5F5-D90DFA5202A4}" type="pres">
      <dgm:prSet presAssocID="{8147DB30-4795-41AF-85BB-BDA33FACB219}" presName="rootComposite3" presStyleCnt="0"/>
      <dgm:spPr/>
    </dgm:pt>
    <dgm:pt modelId="{28D5A4C3-DE82-41AB-BA6E-F15ABDD09C4B}" type="pres">
      <dgm:prSet presAssocID="{8147DB30-4795-41AF-85BB-BDA33FACB219}" presName="rootText3" presStyleLbl="asst1" presStyleIdx="8" presStyleCnt="11" custScaleX="372177" custScaleY="264426" custLinFactX="100000" custLinFactY="-700000" custLinFactNeighborX="152178" custLinFactNeighborY="-73759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B11F166-FBF1-45FE-A376-9A8397828400}" type="pres">
      <dgm:prSet presAssocID="{8147DB30-4795-41AF-85BB-BDA33FACB219}" presName="rootConnector3" presStyleLbl="asst1" presStyleIdx="8" presStyleCnt="11"/>
      <dgm:spPr/>
      <dgm:t>
        <a:bodyPr/>
        <a:lstStyle/>
        <a:p>
          <a:endParaRPr lang="pt-BR"/>
        </a:p>
      </dgm:t>
    </dgm:pt>
    <dgm:pt modelId="{D4B4A3A5-C2E2-451F-B9D0-E2CE70949138}" type="pres">
      <dgm:prSet presAssocID="{8147DB30-4795-41AF-85BB-BDA33FACB219}" presName="hierChild6" presStyleCnt="0"/>
      <dgm:spPr/>
    </dgm:pt>
    <dgm:pt modelId="{109712AC-38BE-4CD1-B089-BF778F0B4FC4}" type="pres">
      <dgm:prSet presAssocID="{8147DB30-4795-41AF-85BB-BDA33FACB219}" presName="hierChild7" presStyleCnt="0"/>
      <dgm:spPr/>
    </dgm:pt>
    <dgm:pt modelId="{731C0339-8E49-4217-9681-CF7D75A220E1}" type="pres">
      <dgm:prSet presAssocID="{FB0F6D2B-1F97-4EBF-8CE3-650D4E719D2D}" presName="Name111" presStyleLbl="parChTrans1D2" presStyleIdx="9" presStyleCnt="11"/>
      <dgm:spPr/>
      <dgm:t>
        <a:bodyPr/>
        <a:lstStyle/>
        <a:p>
          <a:endParaRPr lang="pt-BR"/>
        </a:p>
      </dgm:t>
    </dgm:pt>
    <dgm:pt modelId="{DFFE2C2C-305B-466C-8631-0F47AEB239AC}" type="pres">
      <dgm:prSet presAssocID="{5ABE486D-48F3-42E6-91C9-17B63236C4B1}" presName="hierRoot3" presStyleCnt="0">
        <dgm:presLayoutVars>
          <dgm:hierBranch val="init"/>
        </dgm:presLayoutVars>
      </dgm:prSet>
      <dgm:spPr/>
    </dgm:pt>
    <dgm:pt modelId="{D470046E-7C1C-4598-A405-2D8153F2844D}" type="pres">
      <dgm:prSet presAssocID="{5ABE486D-48F3-42E6-91C9-17B63236C4B1}" presName="rootComposite3" presStyleCnt="0"/>
      <dgm:spPr/>
    </dgm:pt>
    <dgm:pt modelId="{CE20A042-B301-4E4A-81FA-E036C2A61D3B}" type="pres">
      <dgm:prSet presAssocID="{5ABE486D-48F3-42E6-91C9-17B63236C4B1}" presName="rootText3" presStyleLbl="asst1" presStyleIdx="9" presStyleCnt="11" custScaleX="373719" custScaleY="285671" custLinFactX="900000" custLinFactY="-818463" custLinFactNeighborX="950876" custLinFactNeighborY="-9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197057E-6570-4AD1-810A-DF86857A1C31}" type="pres">
      <dgm:prSet presAssocID="{5ABE486D-48F3-42E6-91C9-17B63236C4B1}" presName="rootConnector3" presStyleLbl="asst1" presStyleIdx="9" presStyleCnt="11"/>
      <dgm:spPr/>
      <dgm:t>
        <a:bodyPr/>
        <a:lstStyle/>
        <a:p>
          <a:endParaRPr lang="pt-BR"/>
        </a:p>
      </dgm:t>
    </dgm:pt>
    <dgm:pt modelId="{83C32D42-C4AB-4E01-B9F7-06C705818F36}" type="pres">
      <dgm:prSet presAssocID="{5ABE486D-48F3-42E6-91C9-17B63236C4B1}" presName="hierChild6" presStyleCnt="0"/>
      <dgm:spPr/>
    </dgm:pt>
    <dgm:pt modelId="{A6AD40BF-A69A-4711-A942-ED910F8C02C7}" type="pres">
      <dgm:prSet presAssocID="{5ABE486D-48F3-42E6-91C9-17B63236C4B1}" presName="hierChild7" presStyleCnt="0"/>
      <dgm:spPr/>
    </dgm:pt>
    <dgm:pt modelId="{EE0AA248-712C-4BAA-99CA-1DAEF269A62A}" type="pres">
      <dgm:prSet presAssocID="{A6C2E2D3-6CB1-483E-873D-B9CA0A5E4D22}" presName="Name111" presStyleLbl="parChTrans1D2" presStyleIdx="10" presStyleCnt="11"/>
      <dgm:spPr/>
      <dgm:t>
        <a:bodyPr/>
        <a:lstStyle/>
        <a:p>
          <a:endParaRPr lang="pt-BR"/>
        </a:p>
      </dgm:t>
    </dgm:pt>
    <dgm:pt modelId="{4F3D84AE-95BB-4583-9E0D-416056F8CB38}" type="pres">
      <dgm:prSet presAssocID="{9904CEE2-D7FE-4616-A7AE-5EBF47D5704D}" presName="hierRoot3" presStyleCnt="0">
        <dgm:presLayoutVars>
          <dgm:hierBranch val="init"/>
        </dgm:presLayoutVars>
      </dgm:prSet>
      <dgm:spPr/>
    </dgm:pt>
    <dgm:pt modelId="{33C7056B-A53D-4335-870C-C0AAA9612274}" type="pres">
      <dgm:prSet presAssocID="{9904CEE2-D7FE-4616-A7AE-5EBF47D5704D}" presName="rootComposite3" presStyleCnt="0"/>
      <dgm:spPr/>
    </dgm:pt>
    <dgm:pt modelId="{D380FE04-75A9-4369-BFD2-3E06945BC6D1}" type="pres">
      <dgm:prSet presAssocID="{9904CEE2-D7FE-4616-A7AE-5EBF47D5704D}" presName="rootText3" presStyleLbl="asst1" presStyleIdx="10" presStyleCnt="11" custScaleX="361522" custScaleY="267682" custLinFactX="-367883" custLinFactY="-466101" custLinFactNeighborX="-400000" custLinFactNeighborY="-5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A4776AA-F4C8-473F-9EEF-2DDC44F8D56A}" type="pres">
      <dgm:prSet presAssocID="{9904CEE2-D7FE-4616-A7AE-5EBF47D5704D}" presName="rootConnector3" presStyleLbl="asst1" presStyleIdx="10" presStyleCnt="11"/>
      <dgm:spPr/>
      <dgm:t>
        <a:bodyPr/>
        <a:lstStyle/>
        <a:p>
          <a:endParaRPr lang="pt-BR"/>
        </a:p>
      </dgm:t>
    </dgm:pt>
    <dgm:pt modelId="{C3F71FBE-E73E-414D-872C-C7AA62B6C25A}" type="pres">
      <dgm:prSet presAssocID="{9904CEE2-D7FE-4616-A7AE-5EBF47D5704D}" presName="hierChild6" presStyleCnt="0"/>
      <dgm:spPr/>
    </dgm:pt>
    <dgm:pt modelId="{1B1D5765-49C0-43F7-9233-50B5CDA8EB54}" type="pres">
      <dgm:prSet presAssocID="{9904CEE2-D7FE-4616-A7AE-5EBF47D5704D}" presName="hierChild7" presStyleCnt="0"/>
      <dgm:spPr/>
    </dgm:pt>
  </dgm:ptLst>
  <dgm:cxnLst>
    <dgm:cxn modelId="{E8F0C01D-D8F0-4999-A3EC-1A143C4BE9DB}" srcId="{322123A4-878F-45BB-8402-05EAD6B5901F}" destId="{E12A666F-71B1-4E3E-AE8A-C83D040D3D55}" srcOrd="1" destOrd="0" parTransId="{BAA0AB0C-98E6-4329-A6FA-A4EFE889FCC7}" sibTransId="{45820D36-B493-476F-9CBB-428ED5A05574}"/>
    <dgm:cxn modelId="{F03A1067-D5E3-4FCC-88E2-51395BAAC349}" type="presOf" srcId="{31FAD103-4225-4211-9F81-4012C510C662}" destId="{F597F07D-9F53-46A1-A359-D74FE61E7AC2}" srcOrd="1" destOrd="0" presId="urn:microsoft.com/office/officeart/2005/8/layout/orgChart1"/>
    <dgm:cxn modelId="{123C3A11-A40C-47F4-836E-A8D9EB4B3DC9}" type="presOf" srcId="{8CA4861E-FAFE-4C07-9FC2-7F9BE0104686}" destId="{4A5F6CA6-07F2-433E-9436-BDED12861C99}" srcOrd="0" destOrd="0" presId="urn:microsoft.com/office/officeart/2005/8/layout/orgChart1"/>
    <dgm:cxn modelId="{72EBE760-4740-4E03-A19B-4F81EDDAA076}" type="presOf" srcId="{E1C1CDB2-720C-4E03-9824-FFDD19EE515D}" destId="{AE83A091-ABEC-4E54-881E-FB4B72836110}" srcOrd="1" destOrd="0" presId="urn:microsoft.com/office/officeart/2005/8/layout/orgChart1"/>
    <dgm:cxn modelId="{534236B1-B53C-4859-9B52-7462B30A81CD}" type="presOf" srcId="{35557097-5B01-4B1E-A4AB-B8E402B090EA}" destId="{3F172974-FDD9-4428-AC04-20346FCCA79D}" srcOrd="0" destOrd="0" presId="urn:microsoft.com/office/officeart/2005/8/layout/orgChart1"/>
    <dgm:cxn modelId="{904BEA7B-2DC5-4E0F-8F79-FFF9EE9A2947}" type="presOf" srcId="{016F1F40-C855-489F-BCDA-29A14708ACED}" destId="{3135DB0C-B861-48A7-A7DC-ACC0791460F9}" srcOrd="1" destOrd="0" presId="urn:microsoft.com/office/officeart/2005/8/layout/orgChart1"/>
    <dgm:cxn modelId="{DEC3B0EC-41FE-4EA7-8356-49E32F68AE10}" srcId="{322123A4-878F-45BB-8402-05EAD6B5901F}" destId="{9904CEE2-D7FE-4616-A7AE-5EBF47D5704D}" srcOrd="9" destOrd="0" parTransId="{A6C2E2D3-6CB1-483E-873D-B9CA0A5E4D22}" sibTransId="{3EAA793E-539C-42A9-825C-B28F47879442}"/>
    <dgm:cxn modelId="{494E2D3D-3EBF-4FC4-A2FA-7BFF6E16E4F4}" type="presOf" srcId="{CF1DAA74-9D42-4D71-99FD-0966C345193C}" destId="{07C76CB2-876C-4E57-B99E-D9E3D194CB37}" srcOrd="0" destOrd="0" presId="urn:microsoft.com/office/officeart/2005/8/layout/orgChart1"/>
    <dgm:cxn modelId="{8A8253B6-E341-4D9B-89A2-EAABDBA26CB6}" type="presOf" srcId="{785F92C0-5D17-477D-9AFE-7049E9591B88}" destId="{6EE0F888-D9E0-48B7-B953-E455AA7952CF}" srcOrd="0" destOrd="0" presId="urn:microsoft.com/office/officeart/2005/8/layout/orgChart1"/>
    <dgm:cxn modelId="{1F8167ED-21D1-43E2-B97B-47FB027D34B2}" srcId="{CF1DAA74-9D42-4D71-99FD-0966C345193C}" destId="{1633F5CE-2CFC-4C36-A0D7-5AB9823EA5CA}" srcOrd="5" destOrd="0" parTransId="{ED807070-872D-4AAD-8D85-C1F3F3F4EC26}" sibTransId="{834BF8D1-4239-4E8F-BECA-210F510367CA}"/>
    <dgm:cxn modelId="{684487B8-96D5-4F8F-B095-EFA9E8C86097}" type="presOf" srcId="{C424EB0F-D02C-4CCF-BA56-22F8F7B88FC2}" destId="{B71FB616-5F76-4308-B506-72C97D93497F}" srcOrd="0" destOrd="0" presId="urn:microsoft.com/office/officeart/2005/8/layout/orgChart1"/>
    <dgm:cxn modelId="{361AD671-3AA0-4C25-AD88-05ED9649338D}" type="presOf" srcId="{F95E1ABF-0D25-47DE-A555-6EFE61E365B5}" destId="{8A9A22C4-22AC-4B7F-96E0-7BB433A0A163}" srcOrd="1" destOrd="0" presId="urn:microsoft.com/office/officeart/2005/8/layout/orgChart1"/>
    <dgm:cxn modelId="{E0465FC2-C073-4723-B36B-CAAF89D430D7}" type="presOf" srcId="{9904CEE2-D7FE-4616-A7AE-5EBF47D5704D}" destId="{7A4776AA-F4C8-473F-9EEF-2DDC44F8D56A}" srcOrd="1" destOrd="0" presId="urn:microsoft.com/office/officeart/2005/8/layout/orgChart1"/>
    <dgm:cxn modelId="{36572E30-0BE0-44E2-BD68-DF9DBA6D8393}" type="presOf" srcId="{8649F7C5-1A88-4B84-9E36-0E5E86607696}" destId="{129D6E77-A444-4D2E-9203-64AE72B7E0B4}" srcOrd="0" destOrd="0" presId="urn:microsoft.com/office/officeart/2005/8/layout/orgChart1"/>
    <dgm:cxn modelId="{7B3690BD-2B02-42A7-B5F5-C5791F44DC52}" type="presOf" srcId="{CF1DAA74-9D42-4D71-99FD-0966C345193C}" destId="{F1A36E19-DE3B-4D3F-97B2-C3C49B89F52E}" srcOrd="1" destOrd="0" presId="urn:microsoft.com/office/officeart/2005/8/layout/orgChart1"/>
    <dgm:cxn modelId="{BB6D7E4E-EE13-410F-85BF-8E5907B16583}" type="presOf" srcId="{DEC33848-4E3A-40B4-81B0-44EAF2F25132}" destId="{A7ECE734-4487-4AB9-A582-00562BDAF019}" srcOrd="0" destOrd="0" presId="urn:microsoft.com/office/officeart/2005/8/layout/orgChart1"/>
    <dgm:cxn modelId="{1B3820E3-D548-4D85-B27B-0ED755ADC490}" type="presOf" srcId="{FE5AD183-412D-437B-9C72-E80E28EA23E5}" destId="{B36D5608-4063-4441-AFFB-F9BB2C0C7051}" srcOrd="1" destOrd="0" presId="urn:microsoft.com/office/officeart/2005/8/layout/orgChart1"/>
    <dgm:cxn modelId="{9B587DEE-8C15-4B35-8375-548F561D2F27}" srcId="{E12A666F-71B1-4E3E-AE8A-C83D040D3D55}" destId="{FE5AD183-412D-437B-9C72-E80E28EA23E5}" srcOrd="0" destOrd="0" parTransId="{C643300D-96D0-483D-8FF8-6B2873F63E12}" sibTransId="{2BAD014F-9C75-4744-81A3-F8CD8A48FDA9}"/>
    <dgm:cxn modelId="{D56F46CF-FAB5-40E5-8F99-6815BEB14821}" type="presOf" srcId="{8147DB30-4795-41AF-85BB-BDA33FACB219}" destId="{4B11F166-FBF1-45FE-A376-9A8397828400}" srcOrd="1" destOrd="0" presId="urn:microsoft.com/office/officeart/2005/8/layout/orgChart1"/>
    <dgm:cxn modelId="{7BC7BA52-0F6F-4D97-8C96-1BF6BDF57154}" type="presOf" srcId="{24985C6B-DB54-4EE4-B70F-C3167148C3AD}" destId="{0EE6FF4A-D4B6-49D4-B2D6-8B505DF62B74}" srcOrd="0" destOrd="0" presId="urn:microsoft.com/office/officeart/2005/8/layout/orgChart1"/>
    <dgm:cxn modelId="{60990ADE-6331-43A7-AE00-0AD2D32687A1}" type="presOf" srcId="{471F37A1-DFEA-4923-8104-97111F0F3E61}" destId="{5B578FB5-6C26-4E56-A294-1292A461EF98}" srcOrd="0" destOrd="0" presId="urn:microsoft.com/office/officeart/2005/8/layout/orgChart1"/>
    <dgm:cxn modelId="{C75B81E9-65B5-4D20-B1F5-C99DB91B6326}" type="presOf" srcId="{C2826891-FF45-4A02-8D9F-CFE0BF253D4A}" destId="{F03F0B40-F703-4D91-AF2D-5ACF00160AAE}" srcOrd="0" destOrd="0" presId="urn:microsoft.com/office/officeart/2005/8/layout/orgChart1"/>
    <dgm:cxn modelId="{99B8472A-40CF-4163-8E0C-78D4AC5F1BA0}" type="presOf" srcId="{67731950-6AD0-42E8-8016-B2BF9032CB60}" destId="{5EF5F284-33F0-4934-B006-C14CC84C43B1}" srcOrd="1" destOrd="0" presId="urn:microsoft.com/office/officeart/2005/8/layout/orgChart1"/>
    <dgm:cxn modelId="{1C52D6DE-42AF-49C5-AE58-021AA2C791CC}" srcId="{322123A4-878F-45BB-8402-05EAD6B5901F}" destId="{CF1DAA74-9D42-4D71-99FD-0966C345193C}" srcOrd="4" destOrd="0" parTransId="{35557097-5B01-4B1E-A4AB-B8E402B090EA}" sibTransId="{82184958-793B-4318-B1B1-9154C719292C}"/>
    <dgm:cxn modelId="{12C61503-6F70-4570-8749-98253CCAFE0C}" srcId="{CF1DAA74-9D42-4D71-99FD-0966C345193C}" destId="{785F92C0-5D17-477D-9AFE-7049E9591B88}" srcOrd="9" destOrd="0" parTransId="{C2826891-FF45-4A02-8D9F-CFE0BF253D4A}" sibTransId="{919D1F12-E5D1-4881-9B55-0906930DABB1}"/>
    <dgm:cxn modelId="{416BD6B4-BEDE-435B-A7C3-496F88066C68}" srcId="{CF1DAA74-9D42-4D71-99FD-0966C345193C}" destId="{E3119DB0-0DAB-44E0-9716-4D7F9ADAB868}" srcOrd="7" destOrd="0" parTransId="{DEC33848-4E3A-40B4-81B0-44EAF2F25132}" sibTransId="{20E553FF-4B7D-4A32-AF99-22FDADA76732}"/>
    <dgm:cxn modelId="{59FB10BF-4301-4750-9546-E3A2C0742A14}" type="presOf" srcId="{BF0A3A95-3AFE-43AC-81EF-3CB33FE58EED}" destId="{514527FC-3621-43E3-AD12-EB9331CEC6E2}" srcOrd="0" destOrd="0" presId="urn:microsoft.com/office/officeart/2005/8/layout/orgChart1"/>
    <dgm:cxn modelId="{37B09CB5-640F-4F2C-926D-447EC9823723}" type="presOf" srcId="{8649F7C5-1A88-4B84-9E36-0E5E86607696}" destId="{C0D763C5-F07A-437D-9BBB-D571D1F7D02F}" srcOrd="1" destOrd="0" presId="urn:microsoft.com/office/officeart/2005/8/layout/orgChart1"/>
    <dgm:cxn modelId="{8497C1A0-4303-4802-9491-F72E26B6CE3C}" type="presOf" srcId="{CB579DEA-A6DE-4E98-875E-1AE1C867E7D1}" destId="{6243EA0B-E7F8-40E8-B122-4208BBA0DCFB}" srcOrd="0" destOrd="0" presId="urn:microsoft.com/office/officeart/2005/8/layout/orgChart1"/>
    <dgm:cxn modelId="{3BD770CB-0E48-4D38-8397-F8311F17098A}" type="presOf" srcId="{DD453200-BC89-4AA4-A245-BD9D29D8802A}" destId="{D38F2465-3BD5-4A8D-B3E2-E4031081D163}" srcOrd="0" destOrd="0" presId="urn:microsoft.com/office/officeart/2005/8/layout/orgChart1"/>
    <dgm:cxn modelId="{761AB292-C475-4FA5-829D-24F25D273184}" type="presOf" srcId="{322123A4-878F-45BB-8402-05EAD6B5901F}" destId="{431B4A8C-E3FF-4990-8420-E77A52E89BCA}" srcOrd="1" destOrd="0" presId="urn:microsoft.com/office/officeart/2005/8/layout/orgChart1"/>
    <dgm:cxn modelId="{0CC3E52D-EADD-4109-B151-485EA440C560}" type="presOf" srcId="{5408E54A-4A27-4DD4-9037-FAE1686BF870}" destId="{BB87A8A5-8CDA-4632-9FBD-0BDA17C85830}" srcOrd="0" destOrd="0" presId="urn:microsoft.com/office/officeart/2005/8/layout/orgChart1"/>
    <dgm:cxn modelId="{1FE89652-1422-4083-BA25-A52A3DB2F917}" type="presOf" srcId="{17065225-E68E-48AA-B5D4-7FA3870A1319}" destId="{087F865B-36B1-4E8F-A16B-6EAE652462F3}" srcOrd="0" destOrd="0" presId="urn:microsoft.com/office/officeart/2005/8/layout/orgChart1"/>
    <dgm:cxn modelId="{E4AFDCAF-E7DB-48FA-9BA7-F1510D0129D2}" type="presOf" srcId="{C643300D-96D0-483D-8FF8-6B2873F63E12}" destId="{80F32CEC-EF29-4E45-B905-B120A02849F9}" srcOrd="0" destOrd="0" presId="urn:microsoft.com/office/officeart/2005/8/layout/orgChart1"/>
    <dgm:cxn modelId="{AFC417C6-4853-4206-BC73-C609077580EB}" srcId="{322123A4-878F-45BB-8402-05EAD6B5901F}" destId="{DD453200-BC89-4AA4-A245-BD9D29D8802A}" srcOrd="3" destOrd="0" parTransId="{C424EB0F-D02C-4CCF-BA56-22F8F7B88FC2}" sibTransId="{CF8DF554-FD4B-462C-935D-3D3E1E343854}"/>
    <dgm:cxn modelId="{F324D6CE-94AD-45E6-BBFA-0386AE164D0F}" type="presOf" srcId="{346A5E9F-6D67-4861-B867-F627E0C9F445}" destId="{43F6F250-962D-40DD-BBA1-25887750CC38}" srcOrd="0" destOrd="0" presId="urn:microsoft.com/office/officeart/2005/8/layout/orgChart1"/>
    <dgm:cxn modelId="{CE5B9C42-3F48-4FB8-9BC5-58473625E16B}" type="presOf" srcId="{E12A666F-71B1-4E3E-AE8A-C83D040D3D55}" destId="{032DB57D-8A3A-497F-A42B-4E657A98A1D6}" srcOrd="0" destOrd="0" presId="urn:microsoft.com/office/officeart/2005/8/layout/orgChart1"/>
    <dgm:cxn modelId="{79D60248-E2FD-4F95-BB2F-100E96A9D635}" type="presOf" srcId="{DEE5F97D-6DF8-456E-978E-BDAB60622D54}" destId="{30C2A111-D344-45DB-ADA8-7BFAF6B2FEE1}" srcOrd="0" destOrd="0" presId="urn:microsoft.com/office/officeart/2005/8/layout/orgChart1"/>
    <dgm:cxn modelId="{049FCBF0-B15A-463E-9751-31C12790ACCD}" type="presOf" srcId="{CCB7D904-D2D9-4DF8-A9B2-10DEEEE04512}" destId="{B6A58346-D56F-4800-BA68-D429215B99F3}" srcOrd="0" destOrd="0" presId="urn:microsoft.com/office/officeart/2005/8/layout/orgChart1"/>
    <dgm:cxn modelId="{DE68753E-4BC6-4691-93C8-206AF549032F}" srcId="{89B283DB-04CC-49BD-8472-1E577DB0885A}" destId="{5408E54A-4A27-4DD4-9037-FAE1686BF870}" srcOrd="0" destOrd="0" parTransId="{346A5E9F-6D67-4861-B867-F627E0C9F445}" sibTransId="{44583D60-6B3D-46B3-839C-3F2C8F87A33D}"/>
    <dgm:cxn modelId="{2AE49664-7DE6-48D9-93DC-A39092598A3C}" srcId="{CF1DAA74-9D42-4D71-99FD-0966C345193C}" destId="{016F1F40-C855-489F-BCDA-29A14708ACED}" srcOrd="8" destOrd="0" parTransId="{282638E9-8AC2-4C61-B26E-43E746B7FC27}" sibTransId="{2ABCF145-0AB0-4BF8-B38A-A15E067B6DB0}"/>
    <dgm:cxn modelId="{79246EA4-0226-496B-A5F3-426FE06962B4}" srcId="{CF1DAA74-9D42-4D71-99FD-0966C345193C}" destId="{DD00EFE6-C032-45EA-B9F0-DB8CF82A5A72}" srcOrd="0" destOrd="0" parTransId="{24985C6B-DB54-4EE4-B70F-C3167148C3AD}" sibTransId="{8B64AB09-5E8A-49E8-9AA3-698F1AC2A40E}"/>
    <dgm:cxn modelId="{87A9D5C8-077E-4179-8BB7-62FB732FA7E4}" srcId="{CF1DAA74-9D42-4D71-99FD-0966C345193C}" destId="{E1C1CDB2-720C-4E03-9824-FFDD19EE515D}" srcOrd="2" destOrd="0" parTransId="{2B2FF8FB-69AB-4EE0-9666-879F73255964}" sibTransId="{6F09CE14-748A-43F7-9CA4-0662263C85B7}"/>
    <dgm:cxn modelId="{87B51B32-2111-4EDC-956A-F86E939515EA}" type="presOf" srcId="{8147DB30-4795-41AF-85BB-BDA33FACB219}" destId="{28D5A4C3-DE82-41AB-BA6E-F15ABDD09C4B}" srcOrd="0" destOrd="0" presId="urn:microsoft.com/office/officeart/2005/8/layout/orgChart1"/>
    <dgm:cxn modelId="{214E1EA8-85B2-4D9E-ABB6-29754708CC1C}" type="presOf" srcId="{E1C1CDB2-720C-4E03-9824-FFDD19EE515D}" destId="{272566A4-221C-44C4-9A28-2625786A9A95}" srcOrd="0" destOrd="0" presId="urn:microsoft.com/office/officeart/2005/8/layout/orgChart1"/>
    <dgm:cxn modelId="{A78B8989-9B10-4B4A-A148-E907A30B4F8E}" srcId="{CF1DAA74-9D42-4D71-99FD-0966C345193C}" destId="{17065225-E68E-48AA-B5D4-7FA3870A1319}" srcOrd="3" destOrd="0" parTransId="{86E90AB5-1956-4A04-9F15-C3EBC1F9354D}" sibTransId="{2EA48318-E16E-4F80-A0DA-6ECDD3EC6123}"/>
    <dgm:cxn modelId="{DBA4D583-E99F-40BC-9742-04A8946EC9BC}" srcId="{CF1DAA74-9D42-4D71-99FD-0966C345193C}" destId="{EDBD7BD9-B968-4E73-8CCB-A09BF6B5C6CD}" srcOrd="4" destOrd="0" parTransId="{CB579DEA-A6DE-4E98-875E-1AE1C867E7D1}" sibTransId="{96847F5C-1163-49C2-A0C7-771D7810E8EE}"/>
    <dgm:cxn modelId="{E4016009-E096-4F3C-8D44-5744D361BE04}" type="presOf" srcId="{3E973070-1735-4DF8-B758-2B7EDCD07F17}" destId="{6F72449A-416A-4206-91A0-EB0D0333E99B}" srcOrd="0" destOrd="0" presId="urn:microsoft.com/office/officeart/2005/8/layout/orgChart1"/>
    <dgm:cxn modelId="{BD7050AD-06E3-427B-9406-9EC678E6B9B1}" type="presOf" srcId="{016F1F40-C855-489F-BCDA-29A14708ACED}" destId="{9464B7D0-8FC6-4B6D-80C5-66F0DE6F5B5C}" srcOrd="0" destOrd="0" presId="urn:microsoft.com/office/officeart/2005/8/layout/orgChart1"/>
    <dgm:cxn modelId="{9CC3DF95-2B9C-46DC-9670-48A676F37429}" type="presOf" srcId="{282638E9-8AC2-4C61-B26E-43E746B7FC27}" destId="{515E26C1-DFEB-47B2-8906-6C6ED5A294D4}" srcOrd="0" destOrd="0" presId="urn:microsoft.com/office/officeart/2005/8/layout/orgChart1"/>
    <dgm:cxn modelId="{48CD5B0F-CBE3-41DC-8082-F305FFB1F54D}" srcId="{322123A4-878F-45BB-8402-05EAD6B5901F}" destId="{8EA825F2-72B4-4534-8E75-C620FE3587FF}" srcOrd="2" destOrd="0" parTransId="{8CA4861E-FAFE-4C07-9FC2-7F9BE0104686}" sibTransId="{95676152-6D05-416B-9575-7DB2D5BB57F7}"/>
    <dgm:cxn modelId="{004E8E70-7ECF-474E-9550-228E4F750749}" type="presOf" srcId="{89B283DB-04CC-49BD-8472-1E577DB0885A}" destId="{82FE44C9-9F73-4174-A135-5A7419843E66}" srcOrd="0" destOrd="0" presId="urn:microsoft.com/office/officeart/2005/8/layout/orgChart1"/>
    <dgm:cxn modelId="{A292C2D2-6CDA-4489-8CE6-E006F3E05AE1}" type="presOf" srcId="{DD00EFE6-C032-45EA-B9F0-DB8CF82A5A72}" destId="{DA79CFDA-31AB-4753-AABB-039FF8365103}" srcOrd="1" destOrd="0" presId="urn:microsoft.com/office/officeart/2005/8/layout/orgChart1"/>
    <dgm:cxn modelId="{603ED20E-E730-4872-9373-C6F1FA4EDAE3}" type="presOf" srcId="{2B2FF8FB-69AB-4EE0-9666-879F73255964}" destId="{11B7771C-ACC6-4BA8-9AFC-1C89C1059CEF}" srcOrd="0" destOrd="0" presId="urn:microsoft.com/office/officeart/2005/8/layout/orgChart1"/>
    <dgm:cxn modelId="{83261B36-424B-4459-B4FB-BDE22A1126DC}" type="presOf" srcId="{E12A666F-71B1-4E3E-AE8A-C83D040D3D55}" destId="{A984B1DB-499D-43CA-9FF8-7FB68B7E4595}" srcOrd="1" destOrd="0" presId="urn:microsoft.com/office/officeart/2005/8/layout/orgChart1"/>
    <dgm:cxn modelId="{D94F6135-19C2-4080-9533-276966441351}" srcId="{322123A4-878F-45BB-8402-05EAD6B5901F}" destId="{8147DB30-4795-41AF-85BB-BDA33FACB219}" srcOrd="7" destOrd="0" parTransId="{471F37A1-DFEA-4923-8104-97111F0F3E61}" sibTransId="{E919E1C7-2BB6-4B6A-AC70-1B5E65799027}"/>
    <dgm:cxn modelId="{1BDA7623-D495-42A3-BAB7-3CEA4BCF0A2F}" type="presOf" srcId="{EDBD7BD9-B968-4E73-8CCB-A09BF6B5C6CD}" destId="{2535FAD8-C088-482A-A13F-F91D7E3593B5}" srcOrd="0" destOrd="0" presId="urn:microsoft.com/office/officeart/2005/8/layout/orgChart1"/>
    <dgm:cxn modelId="{7AA476A9-DCCE-46AA-8D39-06FA882BBEDE}" type="presOf" srcId="{C73A3386-F93E-4AB9-9B01-F33422C9E785}" destId="{223AEC9F-7298-4805-ADF5-36E1D052A4FD}" srcOrd="1" destOrd="0" presId="urn:microsoft.com/office/officeart/2005/8/layout/orgChart1"/>
    <dgm:cxn modelId="{719FD346-C014-41D4-BA28-4757B35F4DF7}" type="presOf" srcId="{C73A3386-F93E-4AB9-9B01-F33422C9E785}" destId="{D614243C-638F-4321-8C73-7570284CBADE}" srcOrd="0" destOrd="0" presId="urn:microsoft.com/office/officeart/2005/8/layout/orgChart1"/>
    <dgm:cxn modelId="{11EC70DE-5D46-4685-8B2B-3733A4EA9F2B}" type="presOf" srcId="{FE5AD183-412D-437B-9C72-E80E28EA23E5}" destId="{4CA9DBB5-82B1-48D7-AFAF-9A31F1E04130}" srcOrd="0" destOrd="0" presId="urn:microsoft.com/office/officeart/2005/8/layout/orgChart1"/>
    <dgm:cxn modelId="{11470700-C8AD-4885-B924-E0E197CAF766}" type="presOf" srcId="{1633F5CE-2CFC-4C36-A0D7-5AB9823EA5CA}" destId="{D0816526-E779-4360-87B1-2BB835170A3F}" srcOrd="1" destOrd="0" presId="urn:microsoft.com/office/officeart/2005/8/layout/orgChart1"/>
    <dgm:cxn modelId="{E553747B-3737-4FDA-8221-87415257B0D1}" type="presOf" srcId="{EDBD7BD9-B968-4E73-8CCB-A09BF6B5C6CD}" destId="{12306AAE-BD5B-444E-91C7-8DAA79330B83}" srcOrd="1" destOrd="0" presId="urn:microsoft.com/office/officeart/2005/8/layout/orgChart1"/>
    <dgm:cxn modelId="{7A7C643B-1FD0-4613-A5D5-A0F7E8232680}" type="presOf" srcId="{8EA825F2-72B4-4534-8E75-C620FE3587FF}" destId="{76039EF8-49EA-4488-BE81-ABE0CB5A12F3}" srcOrd="0" destOrd="0" presId="urn:microsoft.com/office/officeart/2005/8/layout/orgChart1"/>
    <dgm:cxn modelId="{80935130-CA9D-4324-BCDA-4E9462AD2F7D}" type="presOf" srcId="{8EA825F2-72B4-4534-8E75-C620FE3587FF}" destId="{750F228D-672B-4E00-954F-A9F8315DDBDD}" srcOrd="1" destOrd="0" presId="urn:microsoft.com/office/officeart/2005/8/layout/orgChart1"/>
    <dgm:cxn modelId="{2A00B5F7-0522-4A06-9D90-9F339CE9205B}" type="presOf" srcId="{7B5B366A-E3CF-48C4-B059-DEA1DF8A8D28}" destId="{9B397A78-8BDB-4AB3-A037-2D4E63B17939}" srcOrd="0" destOrd="0" presId="urn:microsoft.com/office/officeart/2005/8/layout/orgChart1"/>
    <dgm:cxn modelId="{33C389F1-3DF0-40D1-9EC8-09B6E0A0A8A7}" srcId="{322123A4-878F-45BB-8402-05EAD6B5901F}" destId="{5ABE486D-48F3-42E6-91C9-17B63236C4B1}" srcOrd="8" destOrd="0" parTransId="{FB0F6D2B-1F97-4EBF-8CE3-650D4E719D2D}" sibTransId="{9A6CD38F-C663-4A46-B1CF-08EB09452A67}"/>
    <dgm:cxn modelId="{562A41CF-5FA1-4BE4-A0CD-F9A810D2D0DB}" type="presOf" srcId="{56E24A6A-1D54-4105-B3EC-544D71EE53F4}" destId="{EAADFB74-CBFD-42FA-9C13-0BDA75A9D9B8}" srcOrd="0" destOrd="0" presId="urn:microsoft.com/office/officeart/2005/8/layout/orgChart1"/>
    <dgm:cxn modelId="{7913E6E4-907E-414F-8794-446CFED6CCE4}" type="presOf" srcId="{7C74E85C-0EBE-4E6A-8E4A-43F7BBE87B27}" destId="{1EF20462-AB7C-4DA3-805E-D478A71C9B71}" srcOrd="1" destOrd="0" presId="urn:microsoft.com/office/officeart/2005/8/layout/orgChart1"/>
    <dgm:cxn modelId="{1BF79048-9523-489F-A13C-149267B745C3}" srcId="{67731950-6AD0-42E8-8016-B2BF9032CB60}" destId="{C73A3386-F93E-4AB9-9B01-F33422C9E785}" srcOrd="0" destOrd="0" parTransId="{693B3B78-4C4A-476E-BE20-76F42DDD5EB9}" sibTransId="{C83680C7-8E79-4A50-8CF0-B3D2C9701645}"/>
    <dgm:cxn modelId="{0D58414F-36AA-4D51-96C4-CF83729ADB91}" type="presOf" srcId="{F95E1ABF-0D25-47DE-A555-6EFE61E365B5}" destId="{6EA70DD8-5F7A-47A7-8D20-C9EE621DB91F}" srcOrd="0" destOrd="0" presId="urn:microsoft.com/office/officeart/2005/8/layout/orgChart1"/>
    <dgm:cxn modelId="{31AE1A6E-4C04-4A99-8DB9-9E2DF8519383}" type="presOf" srcId="{435BBAE2-9A47-46C7-ACB1-BD4500984372}" destId="{9115D0A9-D604-4061-A1A2-6301C3960E7D}" srcOrd="0" destOrd="0" presId="urn:microsoft.com/office/officeart/2005/8/layout/orgChart1"/>
    <dgm:cxn modelId="{63370CE7-3EDB-48F0-AF8F-99429294DE91}" type="presOf" srcId="{8E0EBD92-A1AC-43F4-B82A-128B2AA8B181}" destId="{42E67BF0-CDD8-4278-AD33-D115CE45F2D7}" srcOrd="1" destOrd="0" presId="urn:microsoft.com/office/officeart/2005/8/layout/orgChart1"/>
    <dgm:cxn modelId="{D352461E-C165-478F-A701-221520F6CC7C}" type="presOf" srcId="{9904CEE2-D7FE-4616-A7AE-5EBF47D5704D}" destId="{D380FE04-75A9-4369-BFD2-3E06945BC6D1}" srcOrd="0" destOrd="0" presId="urn:microsoft.com/office/officeart/2005/8/layout/orgChart1"/>
    <dgm:cxn modelId="{AED50A38-E916-4438-90F1-33B4D87F69DC}" type="presOf" srcId="{8E0EBD92-A1AC-43F4-B82A-128B2AA8B181}" destId="{0000B525-0A25-499E-9FB1-A477BA79611B}" srcOrd="0" destOrd="0" presId="urn:microsoft.com/office/officeart/2005/8/layout/orgChart1"/>
    <dgm:cxn modelId="{6EBD0111-4F95-4E4E-81C8-23E2E0062F0D}" type="presOf" srcId="{1633F5CE-2CFC-4C36-A0D7-5AB9823EA5CA}" destId="{EDAADB14-F671-41BD-9888-6C0182E898CE}" srcOrd="0" destOrd="0" presId="urn:microsoft.com/office/officeart/2005/8/layout/orgChart1"/>
    <dgm:cxn modelId="{E1368838-8B5C-4056-B514-FCA8F6B9D79B}" type="presOf" srcId="{ED807070-872D-4AAD-8D85-C1F3F3F4EC26}" destId="{6BAD9575-0AAB-407C-BE60-93B860684383}" srcOrd="0" destOrd="0" presId="urn:microsoft.com/office/officeart/2005/8/layout/orgChart1"/>
    <dgm:cxn modelId="{78048B61-CB55-4846-B28A-4D9B718654C5}" type="presOf" srcId="{DD00EFE6-C032-45EA-B9F0-DB8CF82A5A72}" destId="{5234EC63-92CC-46C5-8820-747C0F3C16C9}" srcOrd="0" destOrd="0" presId="urn:microsoft.com/office/officeart/2005/8/layout/orgChart1"/>
    <dgm:cxn modelId="{C1E59632-DF05-4672-9362-24DFA83B8E81}" srcId="{CF1DAA74-9D42-4D71-99FD-0966C345193C}" destId="{31FAD103-4225-4211-9F81-4012C510C662}" srcOrd="6" destOrd="0" parTransId="{CCB7D904-D2D9-4DF8-A9B2-10DEEEE04512}" sibTransId="{549162F1-9AF2-4BA2-BB4A-7508B2A9AFA1}"/>
    <dgm:cxn modelId="{A58E6FAB-2ABD-41E0-BCF2-82A7570C69A0}" srcId="{322123A4-878F-45BB-8402-05EAD6B5901F}" destId="{F95E1ABF-0D25-47DE-A555-6EFE61E365B5}" srcOrd="6" destOrd="0" parTransId="{7B5B366A-E3CF-48C4-B059-DEA1DF8A8D28}" sibTransId="{9623E90E-4AF4-47D1-92D4-FF3C40223005}"/>
    <dgm:cxn modelId="{9B056E24-F630-4FAA-895A-38208C312665}" srcId="{322123A4-878F-45BB-8402-05EAD6B5901F}" destId="{89B283DB-04CC-49BD-8472-1E577DB0885A}" srcOrd="0" destOrd="0" parTransId="{A29052F4-95C6-4F24-B950-691E231F27EA}" sibTransId="{016D96CC-5ED2-4BAF-A98F-AFEB466EAE77}"/>
    <dgm:cxn modelId="{3AC6D662-19E4-4465-B6E4-D08338F7B7D4}" type="presOf" srcId="{31FAD103-4225-4211-9F81-4012C510C662}" destId="{8EAFDB95-DB98-4DD8-B3C8-13C909F226A7}" srcOrd="0" destOrd="0" presId="urn:microsoft.com/office/officeart/2005/8/layout/orgChart1"/>
    <dgm:cxn modelId="{0E980AFB-1A57-43EC-8782-5BBBB9445FDE}" srcId="{3E973070-1735-4DF8-B758-2B7EDCD07F17}" destId="{322123A4-878F-45BB-8402-05EAD6B5901F}" srcOrd="0" destOrd="0" parTransId="{46EDA877-C078-4BBD-9B15-685CC8E45A1D}" sibTransId="{49B9B157-DCD5-4C69-B460-B58A7DCC6CB8}"/>
    <dgm:cxn modelId="{AC882F80-34A3-4FE8-AD63-CBD95B216AD5}" type="presOf" srcId="{FB0F6D2B-1F97-4EBF-8CE3-650D4E719D2D}" destId="{731C0339-8E49-4217-9681-CF7D75A220E1}" srcOrd="0" destOrd="0" presId="urn:microsoft.com/office/officeart/2005/8/layout/orgChart1"/>
    <dgm:cxn modelId="{677C3285-91C4-4B48-9CCC-24D996CF839B}" srcId="{322123A4-878F-45BB-8402-05EAD6B5901F}" destId="{7C74E85C-0EBE-4E6A-8E4A-43F7BBE87B27}" srcOrd="10" destOrd="0" parTransId="{BF0A3A95-3AFE-43AC-81EF-3CB33FE58EED}" sibTransId="{E68A15AC-D39B-4214-8192-04062D69752A}"/>
    <dgm:cxn modelId="{D1B91321-EDF8-4D99-84BA-379BD479858C}" type="presOf" srcId="{5ABE486D-48F3-42E6-91C9-17B63236C4B1}" destId="{CE20A042-B301-4E4A-81FA-E036C2A61D3B}" srcOrd="0" destOrd="0" presId="urn:microsoft.com/office/officeart/2005/8/layout/orgChart1"/>
    <dgm:cxn modelId="{37C6A3C0-F800-48B4-8C05-DFD6F220E98C}" type="presOf" srcId="{A6C2E2D3-6CB1-483E-873D-B9CA0A5E4D22}" destId="{EE0AA248-712C-4BAA-99CA-1DAEF269A62A}" srcOrd="0" destOrd="0" presId="urn:microsoft.com/office/officeart/2005/8/layout/orgChart1"/>
    <dgm:cxn modelId="{D4E29FEE-2AD5-4F22-9F5D-16812F8CC871}" type="presOf" srcId="{86E90AB5-1956-4A04-9F15-C3EBC1F9354D}" destId="{5A3F77A1-1B48-471F-B5FE-030509C233BB}" srcOrd="0" destOrd="0" presId="urn:microsoft.com/office/officeart/2005/8/layout/orgChart1"/>
    <dgm:cxn modelId="{6763A893-91C0-4F37-B402-42AAEAAD5958}" type="presOf" srcId="{BAA0AB0C-98E6-4329-A6FA-A4EFE889FCC7}" destId="{31CA4BEA-00DA-46FC-8587-79EFCC8E0CF6}" srcOrd="0" destOrd="0" presId="urn:microsoft.com/office/officeart/2005/8/layout/orgChart1"/>
    <dgm:cxn modelId="{0C00013A-C7A9-4E31-9933-C9EC250EA2C1}" type="presOf" srcId="{67731950-6AD0-42E8-8016-B2BF9032CB60}" destId="{2D4594CC-9F50-4214-819D-ED0EAFDCCA10}" srcOrd="0" destOrd="0" presId="urn:microsoft.com/office/officeart/2005/8/layout/orgChart1"/>
    <dgm:cxn modelId="{EC23DA9F-77B0-4D8B-9012-EC35056E7B56}" type="presOf" srcId="{E3119DB0-0DAB-44E0-9716-4D7F9ADAB868}" destId="{34FBF749-68AE-4C79-AA89-42B55CFAB071}" srcOrd="1" destOrd="0" presId="urn:microsoft.com/office/officeart/2005/8/layout/orgChart1"/>
    <dgm:cxn modelId="{BB07577B-CB9F-4B27-BCF3-0AE393DF8B90}" type="presOf" srcId="{89B283DB-04CC-49BD-8472-1E577DB0885A}" destId="{B7C682EF-F2CB-4717-95D6-D3D9A0DA3C75}" srcOrd="1" destOrd="0" presId="urn:microsoft.com/office/officeart/2005/8/layout/orgChart1"/>
    <dgm:cxn modelId="{CEC269C2-CF61-44B4-B907-0A2366C64F82}" srcId="{322123A4-878F-45BB-8402-05EAD6B5901F}" destId="{8E0EBD92-A1AC-43F4-B82A-128B2AA8B181}" srcOrd="5" destOrd="0" parTransId="{DEE5F97D-6DF8-456E-978E-BDAB60622D54}" sibTransId="{B94B4561-B8A9-400D-B4BE-E27021260112}"/>
    <dgm:cxn modelId="{B0067E34-189F-409C-908B-FE4E09BEDAAD}" type="presOf" srcId="{E3119DB0-0DAB-44E0-9716-4D7F9ADAB868}" destId="{1E6AB059-0F71-4414-A30D-FA98F598EC28}" srcOrd="0" destOrd="0" presId="urn:microsoft.com/office/officeart/2005/8/layout/orgChart1"/>
    <dgm:cxn modelId="{C153854C-A108-40D4-A56C-184419262E22}" type="presOf" srcId="{5ABE486D-48F3-42E6-91C9-17B63236C4B1}" destId="{6197057E-6570-4AD1-810A-DF86857A1C31}" srcOrd="1" destOrd="0" presId="urn:microsoft.com/office/officeart/2005/8/layout/orgChart1"/>
    <dgm:cxn modelId="{29DAE7E1-0A40-4FBA-BAAE-77B94EED21B8}" type="presOf" srcId="{7C74E85C-0EBE-4E6A-8E4A-43F7BBE87B27}" destId="{B91E7096-96B0-4634-9F2F-BCF0FA793F4E}" srcOrd="0" destOrd="0" presId="urn:microsoft.com/office/officeart/2005/8/layout/orgChart1"/>
    <dgm:cxn modelId="{689F23DD-1085-454C-87DC-1051A2B7B179}" type="presOf" srcId="{17065225-E68E-48AA-B5D4-7FA3870A1319}" destId="{776CAD5B-7930-4D15-9A1C-7AA096C991B2}" srcOrd="1" destOrd="0" presId="urn:microsoft.com/office/officeart/2005/8/layout/orgChart1"/>
    <dgm:cxn modelId="{BBCFCDE9-7C50-42E2-9C30-C0E062D14113}" type="presOf" srcId="{5408E54A-4A27-4DD4-9037-FAE1686BF870}" destId="{92B34FCD-28CD-44BE-B791-A73EC75033AF}" srcOrd="1" destOrd="0" presId="urn:microsoft.com/office/officeart/2005/8/layout/orgChart1"/>
    <dgm:cxn modelId="{2E75E9EE-6193-4F29-8732-4D82710AB3F4}" type="presOf" srcId="{693B3B78-4C4A-476E-BE20-76F42DDD5EB9}" destId="{C04D77A6-5ED5-4616-AD76-FFF7C0581789}" srcOrd="0" destOrd="0" presId="urn:microsoft.com/office/officeart/2005/8/layout/orgChart1"/>
    <dgm:cxn modelId="{F8D09B73-D2F2-4B51-A7EB-18FC818F49C0}" type="presOf" srcId="{322123A4-878F-45BB-8402-05EAD6B5901F}" destId="{91CD9030-26C4-4AA8-8B83-005E88E7F288}" srcOrd="0" destOrd="0" presId="urn:microsoft.com/office/officeart/2005/8/layout/orgChart1"/>
    <dgm:cxn modelId="{65387C7D-6A03-407C-B83D-D5E2B6F28B66}" type="presOf" srcId="{A29052F4-95C6-4F24-B950-691E231F27EA}" destId="{FCC51B8E-3930-46B3-88EB-D6E2598A7CB0}" srcOrd="0" destOrd="0" presId="urn:microsoft.com/office/officeart/2005/8/layout/orgChart1"/>
    <dgm:cxn modelId="{7206F6DC-20F9-4D90-A762-9B39EED9B834}" type="presOf" srcId="{DD453200-BC89-4AA4-A245-BD9D29D8802A}" destId="{9EFA0689-83BB-402B-8702-6B52587E80D1}" srcOrd="1" destOrd="0" presId="urn:microsoft.com/office/officeart/2005/8/layout/orgChart1"/>
    <dgm:cxn modelId="{CD40295E-C52C-4418-9E89-C6A25FAA2115}" srcId="{DD00EFE6-C032-45EA-B9F0-DB8CF82A5A72}" destId="{8649F7C5-1A88-4B84-9E36-0E5E86607696}" srcOrd="0" destOrd="0" parTransId="{435BBAE2-9A47-46C7-ACB1-BD4500984372}" sibTransId="{BFF079DC-03F0-4A89-B521-08DEB2032C26}"/>
    <dgm:cxn modelId="{58DD5541-F2AF-4127-9230-6CB52432B456}" srcId="{CF1DAA74-9D42-4D71-99FD-0966C345193C}" destId="{67731950-6AD0-42E8-8016-B2BF9032CB60}" srcOrd="1" destOrd="0" parTransId="{56E24A6A-1D54-4105-B3EC-544D71EE53F4}" sibTransId="{3B9E9F70-244D-4040-AB75-C9D4610A725C}"/>
    <dgm:cxn modelId="{F6653F51-84BA-48A1-90B4-002656D6E3BF}" type="presOf" srcId="{785F92C0-5D17-477D-9AFE-7049E9591B88}" destId="{9AC404B6-B817-4715-A295-0C24D86452D2}" srcOrd="1" destOrd="0" presId="urn:microsoft.com/office/officeart/2005/8/layout/orgChart1"/>
    <dgm:cxn modelId="{0D662283-B42A-43A5-8AC3-ED24BB9C1F4A}" type="presParOf" srcId="{6F72449A-416A-4206-91A0-EB0D0333E99B}" destId="{ECFF60AA-B805-425C-AB6C-CF9717790C0B}" srcOrd="0" destOrd="0" presId="urn:microsoft.com/office/officeart/2005/8/layout/orgChart1"/>
    <dgm:cxn modelId="{09519C1A-6387-41B8-8B82-4CCC80DA201B}" type="presParOf" srcId="{ECFF60AA-B805-425C-AB6C-CF9717790C0B}" destId="{8C6599EE-EFEF-4CA3-82FB-DAF98822E633}" srcOrd="0" destOrd="0" presId="urn:microsoft.com/office/officeart/2005/8/layout/orgChart1"/>
    <dgm:cxn modelId="{0311C0A8-DFE3-4007-873D-984A62F7B471}" type="presParOf" srcId="{8C6599EE-EFEF-4CA3-82FB-DAF98822E633}" destId="{91CD9030-26C4-4AA8-8B83-005E88E7F288}" srcOrd="0" destOrd="0" presId="urn:microsoft.com/office/officeart/2005/8/layout/orgChart1"/>
    <dgm:cxn modelId="{DA610B8D-69FD-4546-A5AE-65A25A8890C3}" type="presParOf" srcId="{8C6599EE-EFEF-4CA3-82FB-DAF98822E633}" destId="{431B4A8C-E3FF-4990-8420-E77A52E89BCA}" srcOrd="1" destOrd="0" presId="urn:microsoft.com/office/officeart/2005/8/layout/orgChart1"/>
    <dgm:cxn modelId="{A9AF46F0-7AA3-4A8F-90BE-2932A23206F3}" type="presParOf" srcId="{ECFF60AA-B805-425C-AB6C-CF9717790C0B}" destId="{9123A86A-4A69-473D-ACF6-5D5793C46582}" srcOrd="1" destOrd="0" presId="urn:microsoft.com/office/officeart/2005/8/layout/orgChart1"/>
    <dgm:cxn modelId="{B29158D3-DA13-4AC1-946A-7973BF229DF4}" type="presParOf" srcId="{9123A86A-4A69-473D-ACF6-5D5793C46582}" destId="{FCC51B8E-3930-46B3-88EB-D6E2598A7CB0}" srcOrd="0" destOrd="0" presId="urn:microsoft.com/office/officeart/2005/8/layout/orgChart1"/>
    <dgm:cxn modelId="{2E630BAD-0B43-45AE-8CD9-A6BFA691C62B}" type="presParOf" srcId="{9123A86A-4A69-473D-ACF6-5D5793C46582}" destId="{FE000861-6D5F-4978-B126-FD13982E1EF5}" srcOrd="1" destOrd="0" presId="urn:microsoft.com/office/officeart/2005/8/layout/orgChart1"/>
    <dgm:cxn modelId="{D0A73AFD-A29E-422C-801E-C7230F30B00F}" type="presParOf" srcId="{FE000861-6D5F-4978-B126-FD13982E1EF5}" destId="{3698EC63-8AFA-48EB-8916-89C05C025A16}" srcOrd="0" destOrd="0" presId="urn:microsoft.com/office/officeart/2005/8/layout/orgChart1"/>
    <dgm:cxn modelId="{BD2ED8D1-8599-4A9E-A2FD-F4AB85E6986C}" type="presParOf" srcId="{3698EC63-8AFA-48EB-8916-89C05C025A16}" destId="{82FE44C9-9F73-4174-A135-5A7419843E66}" srcOrd="0" destOrd="0" presId="urn:microsoft.com/office/officeart/2005/8/layout/orgChart1"/>
    <dgm:cxn modelId="{30452451-68C6-4723-A2A8-C5FAE488CD17}" type="presParOf" srcId="{3698EC63-8AFA-48EB-8916-89C05C025A16}" destId="{B7C682EF-F2CB-4717-95D6-D3D9A0DA3C75}" srcOrd="1" destOrd="0" presId="urn:microsoft.com/office/officeart/2005/8/layout/orgChart1"/>
    <dgm:cxn modelId="{8F67D13C-BF1F-48D3-8AE9-0528D822237D}" type="presParOf" srcId="{FE000861-6D5F-4978-B126-FD13982E1EF5}" destId="{A2E8A67F-A572-491C-86F0-DA3811BC58A5}" srcOrd="1" destOrd="0" presId="urn:microsoft.com/office/officeart/2005/8/layout/orgChart1"/>
    <dgm:cxn modelId="{A677414B-B605-4238-977B-E149D735DB95}" type="presParOf" srcId="{A2E8A67F-A572-491C-86F0-DA3811BC58A5}" destId="{43F6F250-962D-40DD-BBA1-25887750CC38}" srcOrd="0" destOrd="0" presId="urn:microsoft.com/office/officeart/2005/8/layout/orgChart1"/>
    <dgm:cxn modelId="{F9C2E2F4-7B6D-43E5-9A66-97ABDF66F4BF}" type="presParOf" srcId="{A2E8A67F-A572-491C-86F0-DA3811BC58A5}" destId="{51198948-8A79-4EE2-80C0-90D98E040C65}" srcOrd="1" destOrd="0" presId="urn:microsoft.com/office/officeart/2005/8/layout/orgChart1"/>
    <dgm:cxn modelId="{4F460CD4-95F9-404A-A10B-76CE51FE7A95}" type="presParOf" srcId="{51198948-8A79-4EE2-80C0-90D98E040C65}" destId="{52345D90-685A-428F-B945-63DCEE1B9D82}" srcOrd="0" destOrd="0" presId="urn:microsoft.com/office/officeart/2005/8/layout/orgChart1"/>
    <dgm:cxn modelId="{531CC8AC-BAC2-4079-B9A4-9A9A7505AC06}" type="presParOf" srcId="{52345D90-685A-428F-B945-63DCEE1B9D82}" destId="{BB87A8A5-8CDA-4632-9FBD-0BDA17C85830}" srcOrd="0" destOrd="0" presId="urn:microsoft.com/office/officeart/2005/8/layout/orgChart1"/>
    <dgm:cxn modelId="{C5D80A5A-D0FE-40D0-9F94-A9679E8D8233}" type="presParOf" srcId="{52345D90-685A-428F-B945-63DCEE1B9D82}" destId="{92B34FCD-28CD-44BE-B791-A73EC75033AF}" srcOrd="1" destOrd="0" presId="urn:microsoft.com/office/officeart/2005/8/layout/orgChart1"/>
    <dgm:cxn modelId="{7D06207B-3B8F-40D3-976F-C34608F65852}" type="presParOf" srcId="{51198948-8A79-4EE2-80C0-90D98E040C65}" destId="{630AE060-E116-4F91-B562-A87FA049F9FF}" srcOrd="1" destOrd="0" presId="urn:microsoft.com/office/officeart/2005/8/layout/orgChart1"/>
    <dgm:cxn modelId="{F43EFDE8-A59E-4448-9CB8-7BC7C582728F}" type="presParOf" srcId="{51198948-8A79-4EE2-80C0-90D98E040C65}" destId="{4327FB42-F9FC-435C-A86D-BFB48C58CBA2}" srcOrd="2" destOrd="0" presId="urn:microsoft.com/office/officeart/2005/8/layout/orgChart1"/>
    <dgm:cxn modelId="{FB2084E5-DD44-42F7-9FED-C646D29759C3}" type="presParOf" srcId="{FE000861-6D5F-4978-B126-FD13982E1EF5}" destId="{8A41B51E-AA02-435D-ADF7-840EAB34F793}" srcOrd="2" destOrd="0" presId="urn:microsoft.com/office/officeart/2005/8/layout/orgChart1"/>
    <dgm:cxn modelId="{6F09D8DE-E614-4D10-8E14-5378C1196EF9}" type="presParOf" srcId="{9123A86A-4A69-473D-ACF6-5D5793C46582}" destId="{31CA4BEA-00DA-46FC-8587-79EFCC8E0CF6}" srcOrd="2" destOrd="0" presId="urn:microsoft.com/office/officeart/2005/8/layout/orgChart1"/>
    <dgm:cxn modelId="{55096099-E11A-4E5B-9065-5AC331FD49A5}" type="presParOf" srcId="{9123A86A-4A69-473D-ACF6-5D5793C46582}" destId="{062F5893-8CEC-4CD6-A113-C93E66FD4B58}" srcOrd="3" destOrd="0" presId="urn:microsoft.com/office/officeart/2005/8/layout/orgChart1"/>
    <dgm:cxn modelId="{0EB40C1C-D9A0-4780-9877-964B037AE99B}" type="presParOf" srcId="{062F5893-8CEC-4CD6-A113-C93E66FD4B58}" destId="{0DEE68D8-DA09-49D5-A746-C4138A0478D6}" srcOrd="0" destOrd="0" presId="urn:microsoft.com/office/officeart/2005/8/layout/orgChart1"/>
    <dgm:cxn modelId="{E323202C-AB55-4954-A3AB-F22D6B9096DF}" type="presParOf" srcId="{0DEE68D8-DA09-49D5-A746-C4138A0478D6}" destId="{032DB57D-8A3A-497F-A42B-4E657A98A1D6}" srcOrd="0" destOrd="0" presId="urn:microsoft.com/office/officeart/2005/8/layout/orgChart1"/>
    <dgm:cxn modelId="{81B0B1D0-BEB1-45EC-BDB2-1051447FC191}" type="presParOf" srcId="{0DEE68D8-DA09-49D5-A746-C4138A0478D6}" destId="{A984B1DB-499D-43CA-9FF8-7FB68B7E4595}" srcOrd="1" destOrd="0" presId="urn:microsoft.com/office/officeart/2005/8/layout/orgChart1"/>
    <dgm:cxn modelId="{70F60B01-0AA0-46E8-B2DE-5C5C9A154D30}" type="presParOf" srcId="{062F5893-8CEC-4CD6-A113-C93E66FD4B58}" destId="{6F3DE9A7-D080-4273-9413-FB3F03FE3ED6}" srcOrd="1" destOrd="0" presId="urn:microsoft.com/office/officeart/2005/8/layout/orgChart1"/>
    <dgm:cxn modelId="{548043AA-2333-4E41-BC3A-1A2115A485A7}" type="presParOf" srcId="{6F3DE9A7-D080-4273-9413-FB3F03FE3ED6}" destId="{80F32CEC-EF29-4E45-B905-B120A02849F9}" srcOrd="0" destOrd="0" presId="urn:microsoft.com/office/officeart/2005/8/layout/orgChart1"/>
    <dgm:cxn modelId="{950C91D3-DCCE-4288-9E9A-EC7CDE216534}" type="presParOf" srcId="{6F3DE9A7-D080-4273-9413-FB3F03FE3ED6}" destId="{31C569A1-AA41-443F-808A-8CC9F85216B1}" srcOrd="1" destOrd="0" presId="urn:microsoft.com/office/officeart/2005/8/layout/orgChart1"/>
    <dgm:cxn modelId="{233BAA96-47DC-4720-A7CC-F0F041FC80BA}" type="presParOf" srcId="{31C569A1-AA41-443F-808A-8CC9F85216B1}" destId="{00CEBA47-CB48-4AC3-84EB-88888C2BCBE1}" srcOrd="0" destOrd="0" presId="urn:microsoft.com/office/officeart/2005/8/layout/orgChart1"/>
    <dgm:cxn modelId="{247C3D88-8667-403D-AD84-5B3AB5FD8DDF}" type="presParOf" srcId="{00CEBA47-CB48-4AC3-84EB-88888C2BCBE1}" destId="{4CA9DBB5-82B1-48D7-AFAF-9A31F1E04130}" srcOrd="0" destOrd="0" presId="urn:microsoft.com/office/officeart/2005/8/layout/orgChart1"/>
    <dgm:cxn modelId="{2F6508F5-D432-401F-A19C-3143C40F8A5E}" type="presParOf" srcId="{00CEBA47-CB48-4AC3-84EB-88888C2BCBE1}" destId="{B36D5608-4063-4441-AFFB-F9BB2C0C7051}" srcOrd="1" destOrd="0" presId="urn:microsoft.com/office/officeart/2005/8/layout/orgChart1"/>
    <dgm:cxn modelId="{9501C46C-BA0B-441A-AB69-A13321EC7791}" type="presParOf" srcId="{31C569A1-AA41-443F-808A-8CC9F85216B1}" destId="{108F4415-C3D3-4036-BACF-B4CE59C879F6}" srcOrd="1" destOrd="0" presId="urn:microsoft.com/office/officeart/2005/8/layout/orgChart1"/>
    <dgm:cxn modelId="{83FAC67B-5D41-415F-94B9-32D8C9D0729F}" type="presParOf" srcId="{31C569A1-AA41-443F-808A-8CC9F85216B1}" destId="{B6689361-7BD0-476A-9336-CB655261CFDC}" srcOrd="2" destOrd="0" presId="urn:microsoft.com/office/officeart/2005/8/layout/orgChart1"/>
    <dgm:cxn modelId="{1E4D364A-A3F5-4DCB-9D21-309BA67A771D}" type="presParOf" srcId="{062F5893-8CEC-4CD6-A113-C93E66FD4B58}" destId="{0037975F-385B-40CF-8C41-2FD222D5912B}" srcOrd="2" destOrd="0" presId="urn:microsoft.com/office/officeart/2005/8/layout/orgChart1"/>
    <dgm:cxn modelId="{06DD4760-49E4-42B8-A0AA-C8ABFA13E888}" type="presParOf" srcId="{9123A86A-4A69-473D-ACF6-5D5793C46582}" destId="{4A5F6CA6-07F2-433E-9436-BDED12861C99}" srcOrd="4" destOrd="0" presId="urn:microsoft.com/office/officeart/2005/8/layout/orgChart1"/>
    <dgm:cxn modelId="{5AF906CD-EE8A-4963-B419-F37D58C65ACB}" type="presParOf" srcId="{9123A86A-4A69-473D-ACF6-5D5793C46582}" destId="{38129383-CD4B-40F4-875F-63BAF40E9A56}" srcOrd="5" destOrd="0" presId="urn:microsoft.com/office/officeart/2005/8/layout/orgChart1"/>
    <dgm:cxn modelId="{D3E42AD7-57F6-4086-AD2B-2C213518D779}" type="presParOf" srcId="{38129383-CD4B-40F4-875F-63BAF40E9A56}" destId="{13CC3B4A-5856-4B0E-8142-309C8B5E9B56}" srcOrd="0" destOrd="0" presId="urn:microsoft.com/office/officeart/2005/8/layout/orgChart1"/>
    <dgm:cxn modelId="{D4497D30-F894-46D3-9941-1B79A3836830}" type="presParOf" srcId="{13CC3B4A-5856-4B0E-8142-309C8B5E9B56}" destId="{76039EF8-49EA-4488-BE81-ABE0CB5A12F3}" srcOrd="0" destOrd="0" presId="urn:microsoft.com/office/officeart/2005/8/layout/orgChart1"/>
    <dgm:cxn modelId="{A18B7CAF-5638-406B-9504-B6224688DDFF}" type="presParOf" srcId="{13CC3B4A-5856-4B0E-8142-309C8B5E9B56}" destId="{750F228D-672B-4E00-954F-A9F8315DDBDD}" srcOrd="1" destOrd="0" presId="urn:microsoft.com/office/officeart/2005/8/layout/orgChart1"/>
    <dgm:cxn modelId="{4EB1771F-9D3A-4C93-95A5-5B1BC4576D24}" type="presParOf" srcId="{38129383-CD4B-40F4-875F-63BAF40E9A56}" destId="{F5E3398B-10D0-43A1-BF20-30AA515770BF}" srcOrd="1" destOrd="0" presId="urn:microsoft.com/office/officeart/2005/8/layout/orgChart1"/>
    <dgm:cxn modelId="{9F4EB91D-ADD7-472C-B816-31264ACC676F}" type="presParOf" srcId="{38129383-CD4B-40F4-875F-63BAF40E9A56}" destId="{ADD8D2E7-4E59-4EF8-AA71-49D0FFD0B47B}" srcOrd="2" destOrd="0" presId="urn:microsoft.com/office/officeart/2005/8/layout/orgChart1"/>
    <dgm:cxn modelId="{CF5C3170-6AAA-4788-87DA-12C5B50C67C2}" type="presParOf" srcId="{9123A86A-4A69-473D-ACF6-5D5793C46582}" destId="{B71FB616-5F76-4308-B506-72C97D93497F}" srcOrd="6" destOrd="0" presId="urn:microsoft.com/office/officeart/2005/8/layout/orgChart1"/>
    <dgm:cxn modelId="{84190477-FA40-45D4-8641-8B74142432B4}" type="presParOf" srcId="{9123A86A-4A69-473D-ACF6-5D5793C46582}" destId="{D76B8839-D1E7-495B-94F3-06020AF855B7}" srcOrd="7" destOrd="0" presId="urn:microsoft.com/office/officeart/2005/8/layout/orgChart1"/>
    <dgm:cxn modelId="{ABD8181A-4CD2-4832-8B06-5EDF7C7E3C57}" type="presParOf" srcId="{D76B8839-D1E7-495B-94F3-06020AF855B7}" destId="{8088200B-73F7-43FD-82DB-018C906FE309}" srcOrd="0" destOrd="0" presId="urn:microsoft.com/office/officeart/2005/8/layout/orgChart1"/>
    <dgm:cxn modelId="{3454FF69-65F6-42D6-9396-3A14181D826F}" type="presParOf" srcId="{8088200B-73F7-43FD-82DB-018C906FE309}" destId="{D38F2465-3BD5-4A8D-B3E2-E4031081D163}" srcOrd="0" destOrd="0" presId="urn:microsoft.com/office/officeart/2005/8/layout/orgChart1"/>
    <dgm:cxn modelId="{6349C01F-B856-4D85-BFF9-EBDF08D54691}" type="presParOf" srcId="{8088200B-73F7-43FD-82DB-018C906FE309}" destId="{9EFA0689-83BB-402B-8702-6B52587E80D1}" srcOrd="1" destOrd="0" presId="urn:microsoft.com/office/officeart/2005/8/layout/orgChart1"/>
    <dgm:cxn modelId="{2C669C89-DAF5-4B32-8DCA-38EBCA713683}" type="presParOf" srcId="{D76B8839-D1E7-495B-94F3-06020AF855B7}" destId="{8DB1B10B-B643-4786-842F-8B32DED19A99}" srcOrd="1" destOrd="0" presId="urn:microsoft.com/office/officeart/2005/8/layout/orgChart1"/>
    <dgm:cxn modelId="{A552E865-F864-4FBC-9F45-BBB828E53438}" type="presParOf" srcId="{D76B8839-D1E7-495B-94F3-06020AF855B7}" destId="{9D435685-D180-4745-B22D-9370AE5C2AB1}" srcOrd="2" destOrd="0" presId="urn:microsoft.com/office/officeart/2005/8/layout/orgChart1"/>
    <dgm:cxn modelId="{70D0D4BC-94C1-47F4-A696-F60F8E6D86C8}" type="presParOf" srcId="{9123A86A-4A69-473D-ACF6-5D5793C46582}" destId="{514527FC-3621-43E3-AD12-EB9331CEC6E2}" srcOrd="8" destOrd="0" presId="urn:microsoft.com/office/officeart/2005/8/layout/orgChart1"/>
    <dgm:cxn modelId="{5C7C3D08-30C9-440B-9DB6-96EB4C136DA6}" type="presParOf" srcId="{9123A86A-4A69-473D-ACF6-5D5793C46582}" destId="{6618C8D4-A620-48FF-8F8D-BFFC78521A8E}" srcOrd="9" destOrd="0" presId="urn:microsoft.com/office/officeart/2005/8/layout/orgChart1"/>
    <dgm:cxn modelId="{AFC6BB77-BF91-4FD4-8E30-313D4CD1C9B8}" type="presParOf" srcId="{6618C8D4-A620-48FF-8F8D-BFFC78521A8E}" destId="{9C067036-66E8-4688-A4B4-33CA51A0BD67}" srcOrd="0" destOrd="0" presId="urn:microsoft.com/office/officeart/2005/8/layout/orgChart1"/>
    <dgm:cxn modelId="{ED506A0B-5BEB-425F-83C4-C062F3EB1708}" type="presParOf" srcId="{9C067036-66E8-4688-A4B4-33CA51A0BD67}" destId="{B91E7096-96B0-4634-9F2F-BCF0FA793F4E}" srcOrd="0" destOrd="0" presId="urn:microsoft.com/office/officeart/2005/8/layout/orgChart1"/>
    <dgm:cxn modelId="{6E357E70-77C4-4B89-87FF-BEADFDF77C7B}" type="presParOf" srcId="{9C067036-66E8-4688-A4B4-33CA51A0BD67}" destId="{1EF20462-AB7C-4DA3-805E-D478A71C9B71}" srcOrd="1" destOrd="0" presId="urn:microsoft.com/office/officeart/2005/8/layout/orgChart1"/>
    <dgm:cxn modelId="{B55A0BC4-73AA-48E8-9731-B0440BE517EA}" type="presParOf" srcId="{6618C8D4-A620-48FF-8F8D-BFFC78521A8E}" destId="{CF138D6F-CFED-451A-910A-E0EA540F7D0F}" srcOrd="1" destOrd="0" presId="urn:microsoft.com/office/officeart/2005/8/layout/orgChart1"/>
    <dgm:cxn modelId="{11AFB04C-E35F-4BC4-8652-1F8B85003614}" type="presParOf" srcId="{6618C8D4-A620-48FF-8F8D-BFFC78521A8E}" destId="{6C7AE1DE-B48B-440F-AC0D-0219D10C6528}" srcOrd="2" destOrd="0" presId="urn:microsoft.com/office/officeart/2005/8/layout/orgChart1"/>
    <dgm:cxn modelId="{3ACE6E32-0C9E-477C-A029-A430E724277C}" type="presParOf" srcId="{ECFF60AA-B805-425C-AB6C-CF9717790C0B}" destId="{766F28AF-B98F-4BFC-A8A9-B845D0FD7F9E}" srcOrd="2" destOrd="0" presId="urn:microsoft.com/office/officeart/2005/8/layout/orgChart1"/>
    <dgm:cxn modelId="{B0C224A7-186A-4756-8E2C-24F35C48057B}" type="presParOf" srcId="{766F28AF-B98F-4BFC-A8A9-B845D0FD7F9E}" destId="{3F172974-FDD9-4428-AC04-20346FCCA79D}" srcOrd="0" destOrd="0" presId="urn:microsoft.com/office/officeart/2005/8/layout/orgChart1"/>
    <dgm:cxn modelId="{1724C61F-FF33-40A9-81A6-B74E4282E3AD}" type="presParOf" srcId="{766F28AF-B98F-4BFC-A8A9-B845D0FD7F9E}" destId="{26CF71B6-CC33-4DFB-A2D0-843CC0122699}" srcOrd="1" destOrd="0" presId="urn:microsoft.com/office/officeart/2005/8/layout/orgChart1"/>
    <dgm:cxn modelId="{5192CB0A-2253-4578-A547-52498CE91883}" type="presParOf" srcId="{26CF71B6-CC33-4DFB-A2D0-843CC0122699}" destId="{3CCAA7CF-2C45-45DC-B3A9-AC15FED3DEEA}" srcOrd="0" destOrd="0" presId="urn:microsoft.com/office/officeart/2005/8/layout/orgChart1"/>
    <dgm:cxn modelId="{74960360-40D9-41F5-A4BA-0BC10D560516}" type="presParOf" srcId="{3CCAA7CF-2C45-45DC-B3A9-AC15FED3DEEA}" destId="{07C76CB2-876C-4E57-B99E-D9E3D194CB37}" srcOrd="0" destOrd="0" presId="urn:microsoft.com/office/officeart/2005/8/layout/orgChart1"/>
    <dgm:cxn modelId="{B55FB879-498C-4D5A-8092-9C91FF115443}" type="presParOf" srcId="{3CCAA7CF-2C45-45DC-B3A9-AC15FED3DEEA}" destId="{F1A36E19-DE3B-4D3F-97B2-C3C49B89F52E}" srcOrd="1" destOrd="0" presId="urn:microsoft.com/office/officeart/2005/8/layout/orgChart1"/>
    <dgm:cxn modelId="{35400564-E158-4E58-A9FD-90A7C70CAF32}" type="presParOf" srcId="{26CF71B6-CC33-4DFB-A2D0-843CC0122699}" destId="{AD9A854E-8962-4992-9CB7-97A2C67DD33A}" srcOrd="1" destOrd="0" presId="urn:microsoft.com/office/officeart/2005/8/layout/orgChart1"/>
    <dgm:cxn modelId="{9385A752-1525-4C67-9DC4-BAD16AC132DF}" type="presParOf" srcId="{AD9A854E-8962-4992-9CB7-97A2C67DD33A}" destId="{0EE6FF4A-D4B6-49D4-B2D6-8B505DF62B74}" srcOrd="0" destOrd="0" presId="urn:microsoft.com/office/officeart/2005/8/layout/orgChart1"/>
    <dgm:cxn modelId="{096201EF-E7F6-4F0F-B8B4-19F7CBBD4A80}" type="presParOf" srcId="{AD9A854E-8962-4992-9CB7-97A2C67DD33A}" destId="{517B9FE3-89E7-402B-A4B7-E1466F992E58}" srcOrd="1" destOrd="0" presId="urn:microsoft.com/office/officeart/2005/8/layout/orgChart1"/>
    <dgm:cxn modelId="{1137A0EA-8B48-42B0-BC40-8B5E0FD96267}" type="presParOf" srcId="{517B9FE3-89E7-402B-A4B7-E1466F992E58}" destId="{9BC613EF-C7E0-446D-99B5-CD6D2E3165CF}" srcOrd="0" destOrd="0" presId="urn:microsoft.com/office/officeart/2005/8/layout/orgChart1"/>
    <dgm:cxn modelId="{88B0DD53-2BC1-4BD6-952D-1C66B9E47D78}" type="presParOf" srcId="{9BC613EF-C7E0-446D-99B5-CD6D2E3165CF}" destId="{5234EC63-92CC-46C5-8820-747C0F3C16C9}" srcOrd="0" destOrd="0" presId="urn:microsoft.com/office/officeart/2005/8/layout/orgChart1"/>
    <dgm:cxn modelId="{A3E729E5-5A76-477D-8BAC-385A041DC172}" type="presParOf" srcId="{9BC613EF-C7E0-446D-99B5-CD6D2E3165CF}" destId="{DA79CFDA-31AB-4753-AABB-039FF8365103}" srcOrd="1" destOrd="0" presId="urn:microsoft.com/office/officeart/2005/8/layout/orgChart1"/>
    <dgm:cxn modelId="{E38EF983-C7FD-48FE-A42F-CD6972D09C66}" type="presParOf" srcId="{517B9FE3-89E7-402B-A4B7-E1466F992E58}" destId="{9C9D25EB-0BDB-40B8-8506-1759A2E6EC68}" srcOrd="1" destOrd="0" presId="urn:microsoft.com/office/officeart/2005/8/layout/orgChart1"/>
    <dgm:cxn modelId="{85A92549-98E6-4A17-B5C5-BC92937E2CA7}" type="presParOf" srcId="{9C9D25EB-0BDB-40B8-8506-1759A2E6EC68}" destId="{9115D0A9-D604-4061-A1A2-6301C3960E7D}" srcOrd="0" destOrd="0" presId="urn:microsoft.com/office/officeart/2005/8/layout/orgChart1"/>
    <dgm:cxn modelId="{2221E692-1D60-48AD-A085-CB56149DABC3}" type="presParOf" srcId="{9C9D25EB-0BDB-40B8-8506-1759A2E6EC68}" destId="{2D7FAB1D-7BC5-4CA5-AC46-CFB60BD67162}" srcOrd="1" destOrd="0" presId="urn:microsoft.com/office/officeart/2005/8/layout/orgChart1"/>
    <dgm:cxn modelId="{A2570885-A05F-401F-ADF4-99BE2F39B641}" type="presParOf" srcId="{2D7FAB1D-7BC5-4CA5-AC46-CFB60BD67162}" destId="{5CBD28C0-35F7-4434-9ADC-0C37182FCFA1}" srcOrd="0" destOrd="0" presId="urn:microsoft.com/office/officeart/2005/8/layout/orgChart1"/>
    <dgm:cxn modelId="{4AF4D099-4869-481D-9AC3-7BFA44CE26F9}" type="presParOf" srcId="{5CBD28C0-35F7-4434-9ADC-0C37182FCFA1}" destId="{129D6E77-A444-4D2E-9203-64AE72B7E0B4}" srcOrd="0" destOrd="0" presId="urn:microsoft.com/office/officeart/2005/8/layout/orgChart1"/>
    <dgm:cxn modelId="{5B52C6A1-7A5A-4DF2-A33F-53E540C6A89D}" type="presParOf" srcId="{5CBD28C0-35F7-4434-9ADC-0C37182FCFA1}" destId="{C0D763C5-F07A-437D-9BBB-D571D1F7D02F}" srcOrd="1" destOrd="0" presId="urn:microsoft.com/office/officeart/2005/8/layout/orgChart1"/>
    <dgm:cxn modelId="{BAB34028-4D94-45D8-BC9D-C237DC542BA7}" type="presParOf" srcId="{2D7FAB1D-7BC5-4CA5-AC46-CFB60BD67162}" destId="{3894FAC9-8A62-404A-BCF0-B9C557BF1752}" srcOrd="1" destOrd="0" presId="urn:microsoft.com/office/officeart/2005/8/layout/orgChart1"/>
    <dgm:cxn modelId="{A988BDDE-C9E1-41A6-8104-6569FAE89B65}" type="presParOf" srcId="{2D7FAB1D-7BC5-4CA5-AC46-CFB60BD67162}" destId="{177C2075-376E-4E16-9875-246B89577DBB}" srcOrd="2" destOrd="0" presId="urn:microsoft.com/office/officeart/2005/8/layout/orgChart1"/>
    <dgm:cxn modelId="{D51ECB42-4EE5-4641-A08D-A00F63B4F48B}" type="presParOf" srcId="{517B9FE3-89E7-402B-A4B7-E1466F992E58}" destId="{882AF5BE-C543-43E4-96A0-884182027993}" srcOrd="2" destOrd="0" presId="urn:microsoft.com/office/officeart/2005/8/layout/orgChart1"/>
    <dgm:cxn modelId="{1DBD4173-31FC-4B0C-8A21-1094D337F508}" type="presParOf" srcId="{AD9A854E-8962-4992-9CB7-97A2C67DD33A}" destId="{EAADFB74-CBFD-42FA-9C13-0BDA75A9D9B8}" srcOrd="2" destOrd="0" presId="urn:microsoft.com/office/officeart/2005/8/layout/orgChart1"/>
    <dgm:cxn modelId="{63972961-7A6D-4F1E-813A-1CBD4A036884}" type="presParOf" srcId="{AD9A854E-8962-4992-9CB7-97A2C67DD33A}" destId="{C0996116-2BBC-462F-AC29-9EB7C2088A27}" srcOrd="3" destOrd="0" presId="urn:microsoft.com/office/officeart/2005/8/layout/orgChart1"/>
    <dgm:cxn modelId="{0107CC2D-52F2-4D89-BB31-5F9BBFEAE55B}" type="presParOf" srcId="{C0996116-2BBC-462F-AC29-9EB7C2088A27}" destId="{2B3D202A-B4CE-4F43-BABF-50BC942CE0EA}" srcOrd="0" destOrd="0" presId="urn:microsoft.com/office/officeart/2005/8/layout/orgChart1"/>
    <dgm:cxn modelId="{1E1C1C23-DC2F-49D6-9DAA-3F97A758F5C7}" type="presParOf" srcId="{2B3D202A-B4CE-4F43-BABF-50BC942CE0EA}" destId="{2D4594CC-9F50-4214-819D-ED0EAFDCCA10}" srcOrd="0" destOrd="0" presId="urn:microsoft.com/office/officeart/2005/8/layout/orgChart1"/>
    <dgm:cxn modelId="{E2EC592D-123B-4435-B234-1B15DC61645D}" type="presParOf" srcId="{2B3D202A-B4CE-4F43-BABF-50BC942CE0EA}" destId="{5EF5F284-33F0-4934-B006-C14CC84C43B1}" srcOrd="1" destOrd="0" presId="urn:microsoft.com/office/officeart/2005/8/layout/orgChart1"/>
    <dgm:cxn modelId="{79F31ED7-D87F-4EB8-81B1-ABCC872D517F}" type="presParOf" srcId="{C0996116-2BBC-462F-AC29-9EB7C2088A27}" destId="{990BB43E-EA56-4969-A3D3-914EBF9E02F7}" srcOrd="1" destOrd="0" presId="urn:microsoft.com/office/officeart/2005/8/layout/orgChart1"/>
    <dgm:cxn modelId="{6BE2BE70-2B48-432E-A87F-FC6503397F18}" type="presParOf" srcId="{990BB43E-EA56-4969-A3D3-914EBF9E02F7}" destId="{C04D77A6-5ED5-4616-AD76-FFF7C0581789}" srcOrd="0" destOrd="0" presId="urn:microsoft.com/office/officeart/2005/8/layout/orgChart1"/>
    <dgm:cxn modelId="{A7EF0FC7-0D26-405A-8942-345CB738DB6B}" type="presParOf" srcId="{990BB43E-EA56-4969-A3D3-914EBF9E02F7}" destId="{D7713DDE-06DA-4AE9-82A4-07DDB94AE86F}" srcOrd="1" destOrd="0" presId="urn:microsoft.com/office/officeart/2005/8/layout/orgChart1"/>
    <dgm:cxn modelId="{A02CAB72-A642-4473-B92C-7DEFDA19EFAE}" type="presParOf" srcId="{D7713DDE-06DA-4AE9-82A4-07DDB94AE86F}" destId="{A29310DE-E09F-4870-AAF0-8A88838F6019}" srcOrd="0" destOrd="0" presId="urn:microsoft.com/office/officeart/2005/8/layout/orgChart1"/>
    <dgm:cxn modelId="{A1E80383-A168-427B-97A4-6351E1F9A54E}" type="presParOf" srcId="{A29310DE-E09F-4870-AAF0-8A88838F6019}" destId="{D614243C-638F-4321-8C73-7570284CBADE}" srcOrd="0" destOrd="0" presId="urn:microsoft.com/office/officeart/2005/8/layout/orgChart1"/>
    <dgm:cxn modelId="{358A807F-4683-4731-AC3A-F0EC22941432}" type="presParOf" srcId="{A29310DE-E09F-4870-AAF0-8A88838F6019}" destId="{223AEC9F-7298-4805-ADF5-36E1D052A4FD}" srcOrd="1" destOrd="0" presId="urn:microsoft.com/office/officeart/2005/8/layout/orgChart1"/>
    <dgm:cxn modelId="{8E53518A-D5D3-46E4-A575-E10585CFE493}" type="presParOf" srcId="{D7713DDE-06DA-4AE9-82A4-07DDB94AE86F}" destId="{19A1ECC8-D8AD-44F0-A06C-3A0BE9E1323A}" srcOrd="1" destOrd="0" presId="urn:microsoft.com/office/officeart/2005/8/layout/orgChart1"/>
    <dgm:cxn modelId="{F0BE429D-5C6F-4335-89C9-163B65EB837D}" type="presParOf" srcId="{D7713DDE-06DA-4AE9-82A4-07DDB94AE86F}" destId="{23FE1590-A2C6-4F1B-8C25-87F584DF98E3}" srcOrd="2" destOrd="0" presId="urn:microsoft.com/office/officeart/2005/8/layout/orgChart1"/>
    <dgm:cxn modelId="{9CA756FC-F229-43D8-8BDF-18F6FB787C60}" type="presParOf" srcId="{C0996116-2BBC-462F-AC29-9EB7C2088A27}" destId="{4CCF82FC-DD7C-414C-9C89-89328BFFB1B4}" srcOrd="2" destOrd="0" presId="urn:microsoft.com/office/officeart/2005/8/layout/orgChart1"/>
    <dgm:cxn modelId="{1625BD98-C390-4F5A-B961-05A14F7E6BC9}" type="presParOf" srcId="{AD9A854E-8962-4992-9CB7-97A2C67DD33A}" destId="{11B7771C-ACC6-4BA8-9AFC-1C89C1059CEF}" srcOrd="4" destOrd="0" presId="urn:microsoft.com/office/officeart/2005/8/layout/orgChart1"/>
    <dgm:cxn modelId="{0EBE1659-727E-4BAC-BB2B-28B37BF272AE}" type="presParOf" srcId="{AD9A854E-8962-4992-9CB7-97A2C67DD33A}" destId="{CA7ACBF4-AD9D-4274-95E1-26BE904E0C0C}" srcOrd="5" destOrd="0" presId="urn:microsoft.com/office/officeart/2005/8/layout/orgChart1"/>
    <dgm:cxn modelId="{02547865-7E35-46AC-B573-A184E16AD35A}" type="presParOf" srcId="{CA7ACBF4-AD9D-4274-95E1-26BE904E0C0C}" destId="{307AB4C8-6B1A-40FB-8B55-F0EBC1F1B4C0}" srcOrd="0" destOrd="0" presId="urn:microsoft.com/office/officeart/2005/8/layout/orgChart1"/>
    <dgm:cxn modelId="{286F52C8-EBB8-4902-9140-948D9FE0A280}" type="presParOf" srcId="{307AB4C8-6B1A-40FB-8B55-F0EBC1F1B4C0}" destId="{272566A4-221C-44C4-9A28-2625786A9A95}" srcOrd="0" destOrd="0" presId="urn:microsoft.com/office/officeart/2005/8/layout/orgChart1"/>
    <dgm:cxn modelId="{86AD4446-93FD-4DE7-B53E-181545B3C749}" type="presParOf" srcId="{307AB4C8-6B1A-40FB-8B55-F0EBC1F1B4C0}" destId="{AE83A091-ABEC-4E54-881E-FB4B72836110}" srcOrd="1" destOrd="0" presId="urn:microsoft.com/office/officeart/2005/8/layout/orgChart1"/>
    <dgm:cxn modelId="{FC838E23-22B2-4193-BCBB-2E991D5C4C51}" type="presParOf" srcId="{CA7ACBF4-AD9D-4274-95E1-26BE904E0C0C}" destId="{2A5751D9-1365-4057-BAE9-A92FE4D19D2B}" srcOrd="1" destOrd="0" presId="urn:microsoft.com/office/officeart/2005/8/layout/orgChart1"/>
    <dgm:cxn modelId="{BD394797-F262-40C1-8DE4-51D2B7E360DF}" type="presParOf" srcId="{CA7ACBF4-AD9D-4274-95E1-26BE904E0C0C}" destId="{9CCEC82C-B879-404D-921E-F112F23ADB28}" srcOrd="2" destOrd="0" presId="urn:microsoft.com/office/officeart/2005/8/layout/orgChart1"/>
    <dgm:cxn modelId="{19977001-795F-435E-96A8-FAD9A2F61D12}" type="presParOf" srcId="{AD9A854E-8962-4992-9CB7-97A2C67DD33A}" destId="{5A3F77A1-1B48-471F-B5FE-030509C233BB}" srcOrd="6" destOrd="0" presId="urn:microsoft.com/office/officeart/2005/8/layout/orgChart1"/>
    <dgm:cxn modelId="{37EB6130-FC1E-40AD-B27B-D6E6559854CB}" type="presParOf" srcId="{AD9A854E-8962-4992-9CB7-97A2C67DD33A}" destId="{4979A196-9ECB-4273-BD12-D1C33FC73F0A}" srcOrd="7" destOrd="0" presId="urn:microsoft.com/office/officeart/2005/8/layout/orgChart1"/>
    <dgm:cxn modelId="{313343F4-3C21-4A74-9C56-F9D367E65D92}" type="presParOf" srcId="{4979A196-9ECB-4273-BD12-D1C33FC73F0A}" destId="{64889742-3817-4D83-8D7F-B6005BF07596}" srcOrd="0" destOrd="0" presId="urn:microsoft.com/office/officeart/2005/8/layout/orgChart1"/>
    <dgm:cxn modelId="{231AD9F8-5446-49A0-AE4C-01CC757D0248}" type="presParOf" srcId="{64889742-3817-4D83-8D7F-B6005BF07596}" destId="{087F865B-36B1-4E8F-A16B-6EAE652462F3}" srcOrd="0" destOrd="0" presId="urn:microsoft.com/office/officeart/2005/8/layout/orgChart1"/>
    <dgm:cxn modelId="{29BB1A41-5B14-4638-9D35-318CC22632B6}" type="presParOf" srcId="{64889742-3817-4D83-8D7F-B6005BF07596}" destId="{776CAD5B-7930-4D15-9A1C-7AA096C991B2}" srcOrd="1" destOrd="0" presId="urn:microsoft.com/office/officeart/2005/8/layout/orgChart1"/>
    <dgm:cxn modelId="{5E272D31-2067-4E87-94AB-42B53AA2273C}" type="presParOf" srcId="{4979A196-9ECB-4273-BD12-D1C33FC73F0A}" destId="{11BCC365-CC42-4967-B5BA-6F52E9105D87}" srcOrd="1" destOrd="0" presId="urn:microsoft.com/office/officeart/2005/8/layout/orgChart1"/>
    <dgm:cxn modelId="{A3255F60-4D80-4720-9F02-90703C606B67}" type="presParOf" srcId="{4979A196-9ECB-4273-BD12-D1C33FC73F0A}" destId="{83260030-FDF1-4FE0-B7AB-04F8B9365E5C}" srcOrd="2" destOrd="0" presId="urn:microsoft.com/office/officeart/2005/8/layout/orgChart1"/>
    <dgm:cxn modelId="{46AB48C2-48BF-4489-B304-13FBBD7EC338}" type="presParOf" srcId="{AD9A854E-8962-4992-9CB7-97A2C67DD33A}" destId="{B6A58346-D56F-4800-BA68-D429215B99F3}" srcOrd="8" destOrd="0" presId="urn:microsoft.com/office/officeart/2005/8/layout/orgChart1"/>
    <dgm:cxn modelId="{2B7FC564-105B-4C1B-9A26-A193080A0023}" type="presParOf" srcId="{AD9A854E-8962-4992-9CB7-97A2C67DD33A}" destId="{88275063-40E8-4CEC-BB10-4395C87477CF}" srcOrd="9" destOrd="0" presId="urn:microsoft.com/office/officeart/2005/8/layout/orgChart1"/>
    <dgm:cxn modelId="{B3CEEE83-52C2-43D5-9B07-582D8F67E7DF}" type="presParOf" srcId="{88275063-40E8-4CEC-BB10-4395C87477CF}" destId="{95619046-B34B-4FB7-8C3F-5D89A61BACBA}" srcOrd="0" destOrd="0" presId="urn:microsoft.com/office/officeart/2005/8/layout/orgChart1"/>
    <dgm:cxn modelId="{BC49BD7C-9C5E-4FB1-8289-F1BF7545A997}" type="presParOf" srcId="{95619046-B34B-4FB7-8C3F-5D89A61BACBA}" destId="{8EAFDB95-DB98-4DD8-B3C8-13C909F226A7}" srcOrd="0" destOrd="0" presId="urn:microsoft.com/office/officeart/2005/8/layout/orgChart1"/>
    <dgm:cxn modelId="{D085ED95-67BC-4FA4-96F7-EB55F452A663}" type="presParOf" srcId="{95619046-B34B-4FB7-8C3F-5D89A61BACBA}" destId="{F597F07D-9F53-46A1-A359-D74FE61E7AC2}" srcOrd="1" destOrd="0" presId="urn:microsoft.com/office/officeart/2005/8/layout/orgChart1"/>
    <dgm:cxn modelId="{B22B81EE-B778-4BC7-A087-321FDCCFD97F}" type="presParOf" srcId="{88275063-40E8-4CEC-BB10-4395C87477CF}" destId="{8252C07F-6D38-4B80-998C-B05D9C305639}" srcOrd="1" destOrd="0" presId="urn:microsoft.com/office/officeart/2005/8/layout/orgChart1"/>
    <dgm:cxn modelId="{4F005396-48A0-4C90-9463-C8EA7E129009}" type="presParOf" srcId="{88275063-40E8-4CEC-BB10-4395C87477CF}" destId="{F65AF630-8EA4-4077-ACA7-B69C2CBE4608}" srcOrd="2" destOrd="0" presId="urn:microsoft.com/office/officeart/2005/8/layout/orgChart1"/>
    <dgm:cxn modelId="{888F699C-FD58-4358-B2D3-33F4750F0119}" type="presParOf" srcId="{26CF71B6-CC33-4DFB-A2D0-843CC0122699}" destId="{2E6643E5-526D-4A4B-BAA4-BCCABF2952E6}" srcOrd="2" destOrd="0" presId="urn:microsoft.com/office/officeart/2005/8/layout/orgChart1"/>
    <dgm:cxn modelId="{D66E9855-B806-410A-8587-7740F304B11F}" type="presParOf" srcId="{2E6643E5-526D-4A4B-BAA4-BCCABF2952E6}" destId="{6243EA0B-E7F8-40E8-B122-4208BBA0DCFB}" srcOrd="0" destOrd="0" presId="urn:microsoft.com/office/officeart/2005/8/layout/orgChart1"/>
    <dgm:cxn modelId="{1576BC65-45C1-4598-9B7C-938633D9DEBB}" type="presParOf" srcId="{2E6643E5-526D-4A4B-BAA4-BCCABF2952E6}" destId="{266CA8D4-5D63-4F9A-B542-11844AF597A9}" srcOrd="1" destOrd="0" presId="urn:microsoft.com/office/officeart/2005/8/layout/orgChart1"/>
    <dgm:cxn modelId="{0268A2E3-F3FD-40FA-BB50-D203EF3434DC}" type="presParOf" srcId="{266CA8D4-5D63-4F9A-B542-11844AF597A9}" destId="{214435C8-9ED4-49C6-ABBD-CE62D1C33BD6}" srcOrd="0" destOrd="0" presId="urn:microsoft.com/office/officeart/2005/8/layout/orgChart1"/>
    <dgm:cxn modelId="{8E53D8FA-6F5C-4291-9F0C-54ACA17A068A}" type="presParOf" srcId="{214435C8-9ED4-49C6-ABBD-CE62D1C33BD6}" destId="{2535FAD8-C088-482A-A13F-F91D7E3593B5}" srcOrd="0" destOrd="0" presId="urn:microsoft.com/office/officeart/2005/8/layout/orgChart1"/>
    <dgm:cxn modelId="{ABD0F813-561B-4C63-A2CA-195FC40EABC2}" type="presParOf" srcId="{214435C8-9ED4-49C6-ABBD-CE62D1C33BD6}" destId="{12306AAE-BD5B-444E-91C7-8DAA79330B83}" srcOrd="1" destOrd="0" presId="urn:microsoft.com/office/officeart/2005/8/layout/orgChart1"/>
    <dgm:cxn modelId="{72ADB570-3E17-471C-A3E6-DBA3336C500E}" type="presParOf" srcId="{266CA8D4-5D63-4F9A-B542-11844AF597A9}" destId="{99322AE6-E554-412A-94A7-AC290C50ADC2}" srcOrd="1" destOrd="0" presId="urn:microsoft.com/office/officeart/2005/8/layout/orgChart1"/>
    <dgm:cxn modelId="{3D51D295-A1E4-4101-9C0C-FC4BCB802DF5}" type="presParOf" srcId="{266CA8D4-5D63-4F9A-B542-11844AF597A9}" destId="{8559FF36-5CAC-4DA4-A31D-3E823C20ABB7}" srcOrd="2" destOrd="0" presId="urn:microsoft.com/office/officeart/2005/8/layout/orgChart1"/>
    <dgm:cxn modelId="{6D6E63F7-B019-424E-88E7-29C1CAF2FE85}" type="presParOf" srcId="{2E6643E5-526D-4A4B-BAA4-BCCABF2952E6}" destId="{6BAD9575-0AAB-407C-BE60-93B860684383}" srcOrd="2" destOrd="0" presId="urn:microsoft.com/office/officeart/2005/8/layout/orgChart1"/>
    <dgm:cxn modelId="{F332EDCD-AB1B-4B4D-BC55-F4A30704DEAF}" type="presParOf" srcId="{2E6643E5-526D-4A4B-BAA4-BCCABF2952E6}" destId="{14D7A029-33EE-49CD-92DF-B31B24A50093}" srcOrd="3" destOrd="0" presId="urn:microsoft.com/office/officeart/2005/8/layout/orgChart1"/>
    <dgm:cxn modelId="{15CDAE08-0E03-4E5A-B93B-7107FD1B191C}" type="presParOf" srcId="{14D7A029-33EE-49CD-92DF-B31B24A50093}" destId="{5985C5C8-204E-4C71-B21D-13A802D0D0D0}" srcOrd="0" destOrd="0" presId="urn:microsoft.com/office/officeart/2005/8/layout/orgChart1"/>
    <dgm:cxn modelId="{60ABEDF7-8DE2-4C1A-9806-9F7B363D4BE1}" type="presParOf" srcId="{5985C5C8-204E-4C71-B21D-13A802D0D0D0}" destId="{EDAADB14-F671-41BD-9888-6C0182E898CE}" srcOrd="0" destOrd="0" presId="urn:microsoft.com/office/officeart/2005/8/layout/orgChart1"/>
    <dgm:cxn modelId="{7B20C962-5255-48DC-868C-154CB2BA60C4}" type="presParOf" srcId="{5985C5C8-204E-4C71-B21D-13A802D0D0D0}" destId="{D0816526-E779-4360-87B1-2BB835170A3F}" srcOrd="1" destOrd="0" presId="urn:microsoft.com/office/officeart/2005/8/layout/orgChart1"/>
    <dgm:cxn modelId="{A5E6AA80-C13A-43FE-A642-932A36D4CEC2}" type="presParOf" srcId="{14D7A029-33EE-49CD-92DF-B31B24A50093}" destId="{2FF8C35E-F8BC-451B-81D8-8EFC0BD55A7A}" srcOrd="1" destOrd="0" presId="urn:microsoft.com/office/officeart/2005/8/layout/orgChart1"/>
    <dgm:cxn modelId="{3890C822-F042-450F-BE37-72E5C9883A51}" type="presParOf" srcId="{14D7A029-33EE-49CD-92DF-B31B24A50093}" destId="{59D1F3D2-4326-44C4-8659-C55821167366}" srcOrd="2" destOrd="0" presId="urn:microsoft.com/office/officeart/2005/8/layout/orgChart1"/>
    <dgm:cxn modelId="{6B2173B0-FE53-44AA-A35E-3FC0594C0534}" type="presParOf" srcId="{2E6643E5-526D-4A4B-BAA4-BCCABF2952E6}" destId="{A7ECE734-4487-4AB9-A582-00562BDAF019}" srcOrd="4" destOrd="0" presId="urn:microsoft.com/office/officeart/2005/8/layout/orgChart1"/>
    <dgm:cxn modelId="{093DC683-92A1-446D-9E5B-F056E027A3DF}" type="presParOf" srcId="{2E6643E5-526D-4A4B-BAA4-BCCABF2952E6}" destId="{E9D92CCB-F7E0-41AB-A130-66313D39762D}" srcOrd="5" destOrd="0" presId="urn:microsoft.com/office/officeart/2005/8/layout/orgChart1"/>
    <dgm:cxn modelId="{7EEC0B24-15C6-44F3-B74D-C373D5C0E8B8}" type="presParOf" srcId="{E9D92CCB-F7E0-41AB-A130-66313D39762D}" destId="{4EB3D7E2-16B5-497D-ADF4-7B4C7E325864}" srcOrd="0" destOrd="0" presId="urn:microsoft.com/office/officeart/2005/8/layout/orgChart1"/>
    <dgm:cxn modelId="{EAFC266C-30E2-4A5A-B023-23EB0097AEFF}" type="presParOf" srcId="{4EB3D7E2-16B5-497D-ADF4-7B4C7E325864}" destId="{1E6AB059-0F71-4414-A30D-FA98F598EC28}" srcOrd="0" destOrd="0" presId="urn:microsoft.com/office/officeart/2005/8/layout/orgChart1"/>
    <dgm:cxn modelId="{06528237-4718-4800-8623-D794F8953F5B}" type="presParOf" srcId="{4EB3D7E2-16B5-497D-ADF4-7B4C7E325864}" destId="{34FBF749-68AE-4C79-AA89-42B55CFAB071}" srcOrd="1" destOrd="0" presId="urn:microsoft.com/office/officeart/2005/8/layout/orgChart1"/>
    <dgm:cxn modelId="{0695A9A1-B794-4602-999B-12531291364D}" type="presParOf" srcId="{E9D92CCB-F7E0-41AB-A130-66313D39762D}" destId="{9ED77AA4-CB03-485D-908C-23DA2CAEAA31}" srcOrd="1" destOrd="0" presId="urn:microsoft.com/office/officeart/2005/8/layout/orgChart1"/>
    <dgm:cxn modelId="{90EEC1E3-AA43-4835-9ACD-7D9258CF4200}" type="presParOf" srcId="{E9D92CCB-F7E0-41AB-A130-66313D39762D}" destId="{F9257D91-10C0-4D2E-84FA-5E54AFBDBC30}" srcOrd="2" destOrd="0" presId="urn:microsoft.com/office/officeart/2005/8/layout/orgChart1"/>
    <dgm:cxn modelId="{19B29617-541D-4DFA-A5FA-1CA78260F2CD}" type="presParOf" srcId="{2E6643E5-526D-4A4B-BAA4-BCCABF2952E6}" destId="{515E26C1-DFEB-47B2-8906-6C6ED5A294D4}" srcOrd="6" destOrd="0" presId="urn:microsoft.com/office/officeart/2005/8/layout/orgChart1"/>
    <dgm:cxn modelId="{08CB797A-F96E-4674-8875-4D0668CCD0BA}" type="presParOf" srcId="{2E6643E5-526D-4A4B-BAA4-BCCABF2952E6}" destId="{AB820813-445A-49B3-9944-1149461DB3DE}" srcOrd="7" destOrd="0" presId="urn:microsoft.com/office/officeart/2005/8/layout/orgChart1"/>
    <dgm:cxn modelId="{9EAB855B-7F2B-4AA0-B267-697A983424FE}" type="presParOf" srcId="{AB820813-445A-49B3-9944-1149461DB3DE}" destId="{F7B45153-952B-42B6-8709-37B6387DE3F1}" srcOrd="0" destOrd="0" presId="urn:microsoft.com/office/officeart/2005/8/layout/orgChart1"/>
    <dgm:cxn modelId="{02FE820C-0318-43E1-81DA-669900C3B785}" type="presParOf" srcId="{F7B45153-952B-42B6-8709-37B6387DE3F1}" destId="{9464B7D0-8FC6-4B6D-80C5-66F0DE6F5B5C}" srcOrd="0" destOrd="0" presId="urn:microsoft.com/office/officeart/2005/8/layout/orgChart1"/>
    <dgm:cxn modelId="{3666163C-8991-434B-9FEA-1E6A2F4D6054}" type="presParOf" srcId="{F7B45153-952B-42B6-8709-37B6387DE3F1}" destId="{3135DB0C-B861-48A7-A7DC-ACC0791460F9}" srcOrd="1" destOrd="0" presId="urn:microsoft.com/office/officeart/2005/8/layout/orgChart1"/>
    <dgm:cxn modelId="{A2DEE54C-05A4-470A-A3CC-FE0F861754FD}" type="presParOf" srcId="{AB820813-445A-49B3-9944-1149461DB3DE}" destId="{C506A69B-C3C6-41DE-A3F0-34B117ACDE73}" srcOrd="1" destOrd="0" presId="urn:microsoft.com/office/officeart/2005/8/layout/orgChart1"/>
    <dgm:cxn modelId="{0A0C3CEE-E2DF-432A-A933-C96741195C1E}" type="presParOf" srcId="{AB820813-445A-49B3-9944-1149461DB3DE}" destId="{B5F5E54A-C7F8-4776-AC9D-7E4E75EFA588}" srcOrd="2" destOrd="0" presId="urn:microsoft.com/office/officeart/2005/8/layout/orgChart1"/>
    <dgm:cxn modelId="{746FD86D-DEDD-44D3-B003-785F216A2791}" type="presParOf" srcId="{2E6643E5-526D-4A4B-BAA4-BCCABF2952E6}" destId="{F03F0B40-F703-4D91-AF2D-5ACF00160AAE}" srcOrd="8" destOrd="0" presId="urn:microsoft.com/office/officeart/2005/8/layout/orgChart1"/>
    <dgm:cxn modelId="{8547A425-572B-4F46-9D01-C6AC7F2BE0B2}" type="presParOf" srcId="{2E6643E5-526D-4A4B-BAA4-BCCABF2952E6}" destId="{3093EC53-B5D0-4BC8-BFB1-6962B78DB0EB}" srcOrd="9" destOrd="0" presId="urn:microsoft.com/office/officeart/2005/8/layout/orgChart1"/>
    <dgm:cxn modelId="{7767B868-7CE7-41F0-8658-04BEBE777A93}" type="presParOf" srcId="{3093EC53-B5D0-4BC8-BFB1-6962B78DB0EB}" destId="{AEA16809-C4FE-4C8E-B0CD-321FE53EC6D4}" srcOrd="0" destOrd="0" presId="urn:microsoft.com/office/officeart/2005/8/layout/orgChart1"/>
    <dgm:cxn modelId="{4C735996-970D-424A-BAAF-F4513E194FEA}" type="presParOf" srcId="{AEA16809-C4FE-4C8E-B0CD-321FE53EC6D4}" destId="{6EE0F888-D9E0-48B7-B953-E455AA7952CF}" srcOrd="0" destOrd="0" presId="urn:microsoft.com/office/officeart/2005/8/layout/orgChart1"/>
    <dgm:cxn modelId="{08647698-4AA2-41D3-AA0B-EB202FEB0636}" type="presParOf" srcId="{AEA16809-C4FE-4C8E-B0CD-321FE53EC6D4}" destId="{9AC404B6-B817-4715-A295-0C24D86452D2}" srcOrd="1" destOrd="0" presId="urn:microsoft.com/office/officeart/2005/8/layout/orgChart1"/>
    <dgm:cxn modelId="{D57AEBE5-0DE2-4E31-BD3C-98133B8F0F35}" type="presParOf" srcId="{3093EC53-B5D0-4BC8-BFB1-6962B78DB0EB}" destId="{734480E4-AA21-4DD8-BFBE-9E82EA413A5D}" srcOrd="1" destOrd="0" presId="urn:microsoft.com/office/officeart/2005/8/layout/orgChart1"/>
    <dgm:cxn modelId="{BE44C82D-CBC6-4FEB-851C-4FE8C2C53F1D}" type="presParOf" srcId="{3093EC53-B5D0-4BC8-BFB1-6962B78DB0EB}" destId="{27A8CE0F-ADE0-463A-B47B-D23ECA556FCB}" srcOrd="2" destOrd="0" presId="urn:microsoft.com/office/officeart/2005/8/layout/orgChart1"/>
    <dgm:cxn modelId="{FB34C672-2291-46D1-A0A3-2927240A1A93}" type="presParOf" srcId="{766F28AF-B98F-4BFC-A8A9-B845D0FD7F9E}" destId="{30C2A111-D344-45DB-ADA8-7BFAF6B2FEE1}" srcOrd="2" destOrd="0" presId="urn:microsoft.com/office/officeart/2005/8/layout/orgChart1"/>
    <dgm:cxn modelId="{697BBA1D-DA62-414D-86B9-4F8FFC69A87F}" type="presParOf" srcId="{766F28AF-B98F-4BFC-A8A9-B845D0FD7F9E}" destId="{3ECF18D2-368E-4AE9-962C-1FD192CE1C8C}" srcOrd="3" destOrd="0" presId="urn:microsoft.com/office/officeart/2005/8/layout/orgChart1"/>
    <dgm:cxn modelId="{0F796A6B-DBC6-4561-AC7C-0281072740D2}" type="presParOf" srcId="{3ECF18D2-368E-4AE9-962C-1FD192CE1C8C}" destId="{EE845CD7-7B7B-4208-84E8-0E69B4E1C569}" srcOrd="0" destOrd="0" presId="urn:microsoft.com/office/officeart/2005/8/layout/orgChart1"/>
    <dgm:cxn modelId="{C085B470-5FD6-42AF-ADB3-33B8F7348283}" type="presParOf" srcId="{EE845CD7-7B7B-4208-84E8-0E69B4E1C569}" destId="{0000B525-0A25-499E-9FB1-A477BA79611B}" srcOrd="0" destOrd="0" presId="urn:microsoft.com/office/officeart/2005/8/layout/orgChart1"/>
    <dgm:cxn modelId="{DAC1F428-719C-4A36-B281-2AC0472E097D}" type="presParOf" srcId="{EE845CD7-7B7B-4208-84E8-0E69B4E1C569}" destId="{42E67BF0-CDD8-4278-AD33-D115CE45F2D7}" srcOrd="1" destOrd="0" presId="urn:microsoft.com/office/officeart/2005/8/layout/orgChart1"/>
    <dgm:cxn modelId="{FB5B022F-DC4A-42BC-9A7D-400B9505F014}" type="presParOf" srcId="{3ECF18D2-368E-4AE9-962C-1FD192CE1C8C}" destId="{ECED69E2-1A3F-4B10-822E-EA04B966E4C5}" srcOrd="1" destOrd="0" presId="urn:microsoft.com/office/officeart/2005/8/layout/orgChart1"/>
    <dgm:cxn modelId="{65342B26-2F36-489D-A601-44EB8C6CBC90}" type="presParOf" srcId="{3ECF18D2-368E-4AE9-962C-1FD192CE1C8C}" destId="{1D179E59-FEFE-45A4-BA41-BA3863408642}" srcOrd="2" destOrd="0" presId="urn:microsoft.com/office/officeart/2005/8/layout/orgChart1"/>
    <dgm:cxn modelId="{99396B57-F152-4B9A-A4EA-8A528E231F5E}" type="presParOf" srcId="{766F28AF-B98F-4BFC-A8A9-B845D0FD7F9E}" destId="{9B397A78-8BDB-4AB3-A037-2D4E63B17939}" srcOrd="4" destOrd="0" presId="urn:microsoft.com/office/officeart/2005/8/layout/orgChart1"/>
    <dgm:cxn modelId="{318C1242-DC5C-4FC0-9C76-DC42D4CE2203}" type="presParOf" srcId="{766F28AF-B98F-4BFC-A8A9-B845D0FD7F9E}" destId="{24C03ABC-E8B8-450B-B87D-48EE787E2E0F}" srcOrd="5" destOrd="0" presId="urn:microsoft.com/office/officeart/2005/8/layout/orgChart1"/>
    <dgm:cxn modelId="{5C6E144E-C53B-4D7E-9F5E-098D5B68FFC2}" type="presParOf" srcId="{24C03ABC-E8B8-450B-B87D-48EE787E2E0F}" destId="{EE90EFD5-291A-4AE9-9808-A17AB4427112}" srcOrd="0" destOrd="0" presId="urn:microsoft.com/office/officeart/2005/8/layout/orgChart1"/>
    <dgm:cxn modelId="{22CCBE82-C401-4362-A423-96A5EBBEA787}" type="presParOf" srcId="{EE90EFD5-291A-4AE9-9808-A17AB4427112}" destId="{6EA70DD8-5F7A-47A7-8D20-C9EE621DB91F}" srcOrd="0" destOrd="0" presId="urn:microsoft.com/office/officeart/2005/8/layout/orgChart1"/>
    <dgm:cxn modelId="{3D150A69-BF46-4F0B-B9BC-81B412461A03}" type="presParOf" srcId="{EE90EFD5-291A-4AE9-9808-A17AB4427112}" destId="{8A9A22C4-22AC-4B7F-96E0-7BB433A0A163}" srcOrd="1" destOrd="0" presId="urn:microsoft.com/office/officeart/2005/8/layout/orgChart1"/>
    <dgm:cxn modelId="{D1E5465F-CC85-470F-8CBC-6322114E6B47}" type="presParOf" srcId="{24C03ABC-E8B8-450B-B87D-48EE787E2E0F}" destId="{0B32E1E2-1AB1-4223-A623-67905091AAAF}" srcOrd="1" destOrd="0" presId="urn:microsoft.com/office/officeart/2005/8/layout/orgChart1"/>
    <dgm:cxn modelId="{DBE622BF-3416-40A6-9FB8-1A836B680695}" type="presParOf" srcId="{24C03ABC-E8B8-450B-B87D-48EE787E2E0F}" destId="{8901184F-6032-42D1-8B0A-D4EF18FBF85C}" srcOrd="2" destOrd="0" presId="urn:microsoft.com/office/officeart/2005/8/layout/orgChart1"/>
    <dgm:cxn modelId="{81C5528A-D5B2-49CD-9D86-28A0087A4DE9}" type="presParOf" srcId="{766F28AF-B98F-4BFC-A8A9-B845D0FD7F9E}" destId="{5B578FB5-6C26-4E56-A294-1292A461EF98}" srcOrd="6" destOrd="0" presId="urn:microsoft.com/office/officeart/2005/8/layout/orgChart1"/>
    <dgm:cxn modelId="{17DE31DB-0622-434D-936B-3C57DEACA90F}" type="presParOf" srcId="{766F28AF-B98F-4BFC-A8A9-B845D0FD7F9E}" destId="{8EDB0649-DD37-4990-87C1-8F4C5C6D8FDC}" srcOrd="7" destOrd="0" presId="urn:microsoft.com/office/officeart/2005/8/layout/orgChart1"/>
    <dgm:cxn modelId="{39CFBF0C-AD72-4210-B8D1-3F5EC5451484}" type="presParOf" srcId="{8EDB0649-DD37-4990-87C1-8F4C5C6D8FDC}" destId="{503FB1D9-0728-4556-B5F5-D90DFA5202A4}" srcOrd="0" destOrd="0" presId="urn:microsoft.com/office/officeart/2005/8/layout/orgChart1"/>
    <dgm:cxn modelId="{C2374818-7DD3-45CC-BD90-E3ADD1F464B4}" type="presParOf" srcId="{503FB1D9-0728-4556-B5F5-D90DFA5202A4}" destId="{28D5A4C3-DE82-41AB-BA6E-F15ABDD09C4B}" srcOrd="0" destOrd="0" presId="urn:microsoft.com/office/officeart/2005/8/layout/orgChart1"/>
    <dgm:cxn modelId="{C7099527-B6D1-4ED9-837A-FE1A9CA16042}" type="presParOf" srcId="{503FB1D9-0728-4556-B5F5-D90DFA5202A4}" destId="{4B11F166-FBF1-45FE-A376-9A8397828400}" srcOrd="1" destOrd="0" presId="urn:microsoft.com/office/officeart/2005/8/layout/orgChart1"/>
    <dgm:cxn modelId="{D966C898-7A91-4473-9BA1-2C10A89B2A86}" type="presParOf" srcId="{8EDB0649-DD37-4990-87C1-8F4C5C6D8FDC}" destId="{D4B4A3A5-C2E2-451F-B9D0-E2CE70949138}" srcOrd="1" destOrd="0" presId="urn:microsoft.com/office/officeart/2005/8/layout/orgChart1"/>
    <dgm:cxn modelId="{17CC2ABB-A5C4-4B7E-AAC2-5DF1510CE6CB}" type="presParOf" srcId="{8EDB0649-DD37-4990-87C1-8F4C5C6D8FDC}" destId="{109712AC-38BE-4CD1-B089-BF778F0B4FC4}" srcOrd="2" destOrd="0" presId="urn:microsoft.com/office/officeart/2005/8/layout/orgChart1"/>
    <dgm:cxn modelId="{5B81F054-8BE9-4C29-B04E-EF4B390240C9}" type="presParOf" srcId="{766F28AF-B98F-4BFC-A8A9-B845D0FD7F9E}" destId="{731C0339-8E49-4217-9681-CF7D75A220E1}" srcOrd="8" destOrd="0" presId="urn:microsoft.com/office/officeart/2005/8/layout/orgChart1"/>
    <dgm:cxn modelId="{D3377016-B81C-4489-9A47-4C1F70CFA489}" type="presParOf" srcId="{766F28AF-B98F-4BFC-A8A9-B845D0FD7F9E}" destId="{DFFE2C2C-305B-466C-8631-0F47AEB239AC}" srcOrd="9" destOrd="0" presId="urn:microsoft.com/office/officeart/2005/8/layout/orgChart1"/>
    <dgm:cxn modelId="{F9B8AE99-A1D6-415C-A8E4-91D463ED6E4C}" type="presParOf" srcId="{DFFE2C2C-305B-466C-8631-0F47AEB239AC}" destId="{D470046E-7C1C-4598-A405-2D8153F2844D}" srcOrd="0" destOrd="0" presId="urn:microsoft.com/office/officeart/2005/8/layout/orgChart1"/>
    <dgm:cxn modelId="{70D2868C-B67C-4044-837E-6DEE702D48EC}" type="presParOf" srcId="{D470046E-7C1C-4598-A405-2D8153F2844D}" destId="{CE20A042-B301-4E4A-81FA-E036C2A61D3B}" srcOrd="0" destOrd="0" presId="urn:microsoft.com/office/officeart/2005/8/layout/orgChart1"/>
    <dgm:cxn modelId="{41827A2A-A951-4BCA-A7AE-2A7D9670C9A7}" type="presParOf" srcId="{D470046E-7C1C-4598-A405-2D8153F2844D}" destId="{6197057E-6570-4AD1-810A-DF86857A1C31}" srcOrd="1" destOrd="0" presId="urn:microsoft.com/office/officeart/2005/8/layout/orgChart1"/>
    <dgm:cxn modelId="{DED6E8AA-463A-49E5-BA48-3BC24239F5C9}" type="presParOf" srcId="{DFFE2C2C-305B-466C-8631-0F47AEB239AC}" destId="{83C32D42-C4AB-4E01-B9F7-06C705818F36}" srcOrd="1" destOrd="0" presId="urn:microsoft.com/office/officeart/2005/8/layout/orgChart1"/>
    <dgm:cxn modelId="{8D062A20-A2AB-4BB7-97B3-BB55115CBA46}" type="presParOf" srcId="{DFFE2C2C-305B-466C-8631-0F47AEB239AC}" destId="{A6AD40BF-A69A-4711-A942-ED910F8C02C7}" srcOrd="2" destOrd="0" presId="urn:microsoft.com/office/officeart/2005/8/layout/orgChart1"/>
    <dgm:cxn modelId="{1A507E5A-8D7E-45CB-8508-3621DE7C51DD}" type="presParOf" srcId="{766F28AF-B98F-4BFC-A8A9-B845D0FD7F9E}" destId="{EE0AA248-712C-4BAA-99CA-1DAEF269A62A}" srcOrd="10" destOrd="0" presId="urn:microsoft.com/office/officeart/2005/8/layout/orgChart1"/>
    <dgm:cxn modelId="{2F26A916-34C9-4756-925F-10356F3E0E9A}" type="presParOf" srcId="{766F28AF-B98F-4BFC-A8A9-B845D0FD7F9E}" destId="{4F3D84AE-95BB-4583-9E0D-416056F8CB38}" srcOrd="11" destOrd="0" presId="urn:microsoft.com/office/officeart/2005/8/layout/orgChart1"/>
    <dgm:cxn modelId="{61785225-5D93-434F-8D38-73C3D19C88F5}" type="presParOf" srcId="{4F3D84AE-95BB-4583-9E0D-416056F8CB38}" destId="{33C7056B-A53D-4335-870C-C0AAA9612274}" srcOrd="0" destOrd="0" presId="urn:microsoft.com/office/officeart/2005/8/layout/orgChart1"/>
    <dgm:cxn modelId="{E00E426C-6CF3-4914-95CF-448E462BB43B}" type="presParOf" srcId="{33C7056B-A53D-4335-870C-C0AAA9612274}" destId="{D380FE04-75A9-4369-BFD2-3E06945BC6D1}" srcOrd="0" destOrd="0" presId="urn:microsoft.com/office/officeart/2005/8/layout/orgChart1"/>
    <dgm:cxn modelId="{4F792622-67DB-4A5F-A339-F85AF52D7858}" type="presParOf" srcId="{33C7056B-A53D-4335-870C-C0AAA9612274}" destId="{7A4776AA-F4C8-473F-9EEF-2DDC44F8D56A}" srcOrd="1" destOrd="0" presId="urn:microsoft.com/office/officeart/2005/8/layout/orgChart1"/>
    <dgm:cxn modelId="{CEDF7AFA-5AC2-42D9-9BE6-FDE161A39612}" type="presParOf" srcId="{4F3D84AE-95BB-4583-9E0D-416056F8CB38}" destId="{C3F71FBE-E73E-414D-872C-C7AA62B6C25A}" srcOrd="1" destOrd="0" presId="urn:microsoft.com/office/officeart/2005/8/layout/orgChart1"/>
    <dgm:cxn modelId="{DAAFA55A-153E-4BE8-9BE6-65E5DDCE80EA}" type="presParOf" srcId="{4F3D84AE-95BB-4583-9E0D-416056F8CB38}" destId="{1B1D5765-49C0-43F7-9233-50B5CDA8EB5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0AA248-712C-4BAA-99CA-1DAEF269A62A}">
      <dsp:nvSpPr>
        <dsp:cNvPr id="0" name=""/>
        <dsp:cNvSpPr/>
      </dsp:nvSpPr>
      <dsp:spPr>
        <a:xfrm>
          <a:off x="7264784" y="507581"/>
          <a:ext cx="729835" cy="3175711"/>
        </a:xfrm>
        <a:custGeom>
          <a:avLst/>
          <a:gdLst/>
          <a:ahLst/>
          <a:cxnLst/>
          <a:rect l="0" t="0" r="0" b="0"/>
          <a:pathLst>
            <a:path>
              <a:moveTo>
                <a:pt x="729835" y="0"/>
              </a:moveTo>
              <a:lnTo>
                <a:pt x="729835" y="3175711"/>
              </a:lnTo>
              <a:lnTo>
                <a:pt x="0" y="317571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1C0339-8E49-4217-9681-CF7D75A220E1}">
      <dsp:nvSpPr>
        <dsp:cNvPr id="0" name=""/>
        <dsp:cNvSpPr/>
      </dsp:nvSpPr>
      <dsp:spPr>
        <a:xfrm>
          <a:off x="7188257" y="507581"/>
          <a:ext cx="806362" cy="1975920"/>
        </a:xfrm>
        <a:custGeom>
          <a:avLst/>
          <a:gdLst/>
          <a:ahLst/>
          <a:cxnLst/>
          <a:rect l="0" t="0" r="0" b="0"/>
          <a:pathLst>
            <a:path>
              <a:moveTo>
                <a:pt x="806362" y="0"/>
              </a:moveTo>
              <a:lnTo>
                <a:pt x="806362" y="1975920"/>
              </a:lnTo>
              <a:lnTo>
                <a:pt x="0" y="197592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578FB5-6C26-4E56-A294-1292A461EF98}">
      <dsp:nvSpPr>
        <dsp:cNvPr id="0" name=""/>
        <dsp:cNvSpPr/>
      </dsp:nvSpPr>
      <dsp:spPr>
        <a:xfrm>
          <a:off x="7994619" y="507581"/>
          <a:ext cx="1395920" cy="1888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8265"/>
              </a:lnTo>
              <a:lnTo>
                <a:pt x="1395920" y="188826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397A78-8BDB-4AB3-A037-2D4E63B17939}">
      <dsp:nvSpPr>
        <dsp:cNvPr id="0" name=""/>
        <dsp:cNvSpPr/>
      </dsp:nvSpPr>
      <dsp:spPr>
        <a:xfrm>
          <a:off x="7994619" y="507581"/>
          <a:ext cx="1435577" cy="6874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481"/>
              </a:lnTo>
              <a:lnTo>
                <a:pt x="1435577" y="68748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2A111-D344-45DB-ADA8-7BFAF6B2FEE1}">
      <dsp:nvSpPr>
        <dsp:cNvPr id="0" name=""/>
        <dsp:cNvSpPr/>
      </dsp:nvSpPr>
      <dsp:spPr>
        <a:xfrm>
          <a:off x="7127350" y="507581"/>
          <a:ext cx="867269" cy="611523"/>
        </a:xfrm>
        <a:custGeom>
          <a:avLst/>
          <a:gdLst/>
          <a:ahLst/>
          <a:cxnLst/>
          <a:rect l="0" t="0" r="0" b="0"/>
          <a:pathLst>
            <a:path>
              <a:moveTo>
                <a:pt x="867269" y="0"/>
              </a:moveTo>
              <a:lnTo>
                <a:pt x="867269" y="611523"/>
              </a:lnTo>
              <a:lnTo>
                <a:pt x="0" y="61152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3F0B40-F703-4D91-AF2D-5ACF00160AAE}">
      <dsp:nvSpPr>
        <dsp:cNvPr id="0" name=""/>
        <dsp:cNvSpPr/>
      </dsp:nvSpPr>
      <dsp:spPr>
        <a:xfrm>
          <a:off x="1857764" y="504750"/>
          <a:ext cx="1017174" cy="2690318"/>
        </a:xfrm>
        <a:custGeom>
          <a:avLst/>
          <a:gdLst/>
          <a:ahLst/>
          <a:cxnLst/>
          <a:rect l="0" t="0" r="0" b="0"/>
          <a:pathLst>
            <a:path>
              <a:moveTo>
                <a:pt x="1017174" y="0"/>
              </a:moveTo>
              <a:lnTo>
                <a:pt x="1017174" y="2690318"/>
              </a:lnTo>
              <a:lnTo>
                <a:pt x="0" y="2690318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5E26C1-DFEB-47B2-8906-6C6ED5A294D4}">
      <dsp:nvSpPr>
        <dsp:cNvPr id="0" name=""/>
        <dsp:cNvSpPr/>
      </dsp:nvSpPr>
      <dsp:spPr>
        <a:xfrm>
          <a:off x="2874939" y="504750"/>
          <a:ext cx="716500" cy="2350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576"/>
              </a:lnTo>
              <a:lnTo>
                <a:pt x="716500" y="235057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ECE734-4487-4AB9-A582-00562BDAF019}">
      <dsp:nvSpPr>
        <dsp:cNvPr id="0" name=""/>
        <dsp:cNvSpPr/>
      </dsp:nvSpPr>
      <dsp:spPr>
        <a:xfrm>
          <a:off x="1982355" y="504750"/>
          <a:ext cx="892583" cy="1820986"/>
        </a:xfrm>
        <a:custGeom>
          <a:avLst/>
          <a:gdLst/>
          <a:ahLst/>
          <a:cxnLst/>
          <a:rect l="0" t="0" r="0" b="0"/>
          <a:pathLst>
            <a:path>
              <a:moveTo>
                <a:pt x="892583" y="0"/>
              </a:moveTo>
              <a:lnTo>
                <a:pt x="892583" y="1820986"/>
              </a:lnTo>
              <a:lnTo>
                <a:pt x="0" y="182098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AD9575-0AAB-407C-BE60-93B860684383}">
      <dsp:nvSpPr>
        <dsp:cNvPr id="0" name=""/>
        <dsp:cNvSpPr/>
      </dsp:nvSpPr>
      <dsp:spPr>
        <a:xfrm>
          <a:off x="2874939" y="504750"/>
          <a:ext cx="673496" cy="731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1781"/>
              </a:lnTo>
              <a:lnTo>
                <a:pt x="673496" y="73178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43EA0B-E7F8-40E8-B122-4208BBA0DCFB}">
      <dsp:nvSpPr>
        <dsp:cNvPr id="0" name=""/>
        <dsp:cNvSpPr/>
      </dsp:nvSpPr>
      <dsp:spPr>
        <a:xfrm>
          <a:off x="2874939" y="504750"/>
          <a:ext cx="783132" cy="1503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3705"/>
              </a:lnTo>
              <a:lnTo>
                <a:pt x="783132" y="1503705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A58346-D56F-4800-BA68-D429215B99F3}">
      <dsp:nvSpPr>
        <dsp:cNvPr id="0" name=""/>
        <dsp:cNvSpPr/>
      </dsp:nvSpPr>
      <dsp:spPr>
        <a:xfrm>
          <a:off x="1213643" y="504750"/>
          <a:ext cx="1661295" cy="776219"/>
        </a:xfrm>
        <a:custGeom>
          <a:avLst/>
          <a:gdLst/>
          <a:ahLst/>
          <a:cxnLst/>
          <a:rect l="0" t="0" r="0" b="0"/>
          <a:pathLst>
            <a:path>
              <a:moveTo>
                <a:pt x="1661295" y="0"/>
              </a:moveTo>
              <a:lnTo>
                <a:pt x="1661295" y="742358"/>
              </a:lnTo>
              <a:lnTo>
                <a:pt x="0" y="742358"/>
              </a:lnTo>
              <a:lnTo>
                <a:pt x="0" y="77621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F77A1-1B48-471F-B5FE-030509C233BB}">
      <dsp:nvSpPr>
        <dsp:cNvPr id="0" name=""/>
        <dsp:cNvSpPr/>
      </dsp:nvSpPr>
      <dsp:spPr>
        <a:xfrm>
          <a:off x="2874939" y="504750"/>
          <a:ext cx="1326614" cy="3242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8801"/>
              </a:lnTo>
              <a:lnTo>
                <a:pt x="1326614" y="3208801"/>
              </a:lnTo>
              <a:lnTo>
                <a:pt x="1326614" y="324266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B7771C-ACC6-4BA8-9AFC-1C89C1059CEF}">
      <dsp:nvSpPr>
        <dsp:cNvPr id="0" name=""/>
        <dsp:cNvSpPr/>
      </dsp:nvSpPr>
      <dsp:spPr>
        <a:xfrm>
          <a:off x="1144401" y="504750"/>
          <a:ext cx="1730537" cy="3236521"/>
        </a:xfrm>
        <a:custGeom>
          <a:avLst/>
          <a:gdLst/>
          <a:ahLst/>
          <a:cxnLst/>
          <a:rect l="0" t="0" r="0" b="0"/>
          <a:pathLst>
            <a:path>
              <a:moveTo>
                <a:pt x="1730537" y="0"/>
              </a:moveTo>
              <a:lnTo>
                <a:pt x="1730537" y="3202661"/>
              </a:lnTo>
              <a:lnTo>
                <a:pt x="0" y="3202661"/>
              </a:lnTo>
              <a:lnTo>
                <a:pt x="0" y="323652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4D77A6-5ED5-4616-AD76-FFF7C0581789}">
      <dsp:nvSpPr>
        <dsp:cNvPr id="0" name=""/>
        <dsp:cNvSpPr/>
      </dsp:nvSpPr>
      <dsp:spPr>
        <a:xfrm>
          <a:off x="3408349" y="5159338"/>
          <a:ext cx="91440" cy="6494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9405"/>
              </a:lnTo>
              <a:lnTo>
                <a:pt x="125222" y="649405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ADFB74-CBFD-42FA-9C13-0BDA75A9D9B8}">
      <dsp:nvSpPr>
        <dsp:cNvPr id="0" name=""/>
        <dsp:cNvSpPr/>
      </dsp:nvSpPr>
      <dsp:spPr>
        <a:xfrm>
          <a:off x="2874939" y="504750"/>
          <a:ext cx="1223592" cy="4171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7972"/>
              </a:lnTo>
              <a:lnTo>
                <a:pt x="1223592" y="4137972"/>
              </a:lnTo>
              <a:lnTo>
                <a:pt x="1223592" y="4171833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15D0A9-D604-4061-A1A2-6301C3960E7D}">
      <dsp:nvSpPr>
        <dsp:cNvPr id="0" name=""/>
        <dsp:cNvSpPr/>
      </dsp:nvSpPr>
      <dsp:spPr>
        <a:xfrm>
          <a:off x="635693" y="5157160"/>
          <a:ext cx="148713" cy="647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7406"/>
              </a:lnTo>
              <a:lnTo>
                <a:pt x="148713" y="647406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6FF4A-D4B6-49D4-B2D6-8B505DF62B74}">
      <dsp:nvSpPr>
        <dsp:cNvPr id="0" name=""/>
        <dsp:cNvSpPr/>
      </dsp:nvSpPr>
      <dsp:spPr>
        <a:xfrm>
          <a:off x="1280154" y="504750"/>
          <a:ext cx="1594784" cy="4195928"/>
        </a:xfrm>
        <a:custGeom>
          <a:avLst/>
          <a:gdLst/>
          <a:ahLst/>
          <a:cxnLst/>
          <a:rect l="0" t="0" r="0" b="0"/>
          <a:pathLst>
            <a:path>
              <a:moveTo>
                <a:pt x="1594784" y="0"/>
              </a:moveTo>
              <a:lnTo>
                <a:pt x="1594784" y="4162067"/>
              </a:lnTo>
              <a:lnTo>
                <a:pt x="0" y="4162067"/>
              </a:lnTo>
              <a:lnTo>
                <a:pt x="0" y="4195928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172974-FDD9-4428-AC04-20346FCCA79D}">
      <dsp:nvSpPr>
        <dsp:cNvPr id="0" name=""/>
        <dsp:cNvSpPr/>
      </dsp:nvSpPr>
      <dsp:spPr>
        <a:xfrm>
          <a:off x="3681303" y="252375"/>
          <a:ext cx="4313316" cy="255206"/>
        </a:xfrm>
        <a:custGeom>
          <a:avLst/>
          <a:gdLst/>
          <a:ahLst/>
          <a:cxnLst/>
          <a:rect l="0" t="0" r="0" b="0"/>
          <a:pathLst>
            <a:path>
              <a:moveTo>
                <a:pt x="4313316" y="255206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527FC-3621-43E3-AD12-EB9331CEC6E2}">
      <dsp:nvSpPr>
        <dsp:cNvPr id="0" name=""/>
        <dsp:cNvSpPr/>
      </dsp:nvSpPr>
      <dsp:spPr>
        <a:xfrm>
          <a:off x="7994619" y="507581"/>
          <a:ext cx="2068086" cy="2442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8337"/>
              </a:lnTo>
              <a:lnTo>
                <a:pt x="2068086" y="2408337"/>
              </a:lnTo>
              <a:lnTo>
                <a:pt x="2068086" y="244223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1FB616-5F76-4308-B506-72C97D93497F}">
      <dsp:nvSpPr>
        <dsp:cNvPr id="0" name=""/>
        <dsp:cNvSpPr/>
      </dsp:nvSpPr>
      <dsp:spPr>
        <a:xfrm>
          <a:off x="7994619" y="507581"/>
          <a:ext cx="1308622" cy="3068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4617"/>
              </a:lnTo>
              <a:lnTo>
                <a:pt x="1308622" y="3034617"/>
              </a:lnTo>
              <a:lnTo>
                <a:pt x="1308622" y="306851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5F6CA6-07F2-433E-9436-BDED12861C99}">
      <dsp:nvSpPr>
        <dsp:cNvPr id="0" name=""/>
        <dsp:cNvSpPr/>
      </dsp:nvSpPr>
      <dsp:spPr>
        <a:xfrm>
          <a:off x="7994619" y="507581"/>
          <a:ext cx="2078987" cy="4293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59214"/>
              </a:lnTo>
              <a:lnTo>
                <a:pt x="2078987" y="4259214"/>
              </a:lnTo>
              <a:lnTo>
                <a:pt x="2078987" y="4293108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F32CEC-EF29-4E45-B905-B120A02849F9}">
      <dsp:nvSpPr>
        <dsp:cNvPr id="0" name=""/>
        <dsp:cNvSpPr/>
      </dsp:nvSpPr>
      <dsp:spPr>
        <a:xfrm>
          <a:off x="7450897" y="5426343"/>
          <a:ext cx="304040" cy="547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7277"/>
              </a:lnTo>
              <a:lnTo>
                <a:pt x="304040" y="547277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CA4BEA-00DA-46FC-8587-79EFCC8E0CF6}">
      <dsp:nvSpPr>
        <dsp:cNvPr id="0" name=""/>
        <dsp:cNvSpPr/>
      </dsp:nvSpPr>
      <dsp:spPr>
        <a:xfrm>
          <a:off x="7902336" y="507581"/>
          <a:ext cx="91440" cy="4361652"/>
        </a:xfrm>
        <a:custGeom>
          <a:avLst/>
          <a:gdLst/>
          <a:ahLst/>
          <a:cxnLst/>
          <a:rect l="0" t="0" r="0" b="0"/>
          <a:pathLst>
            <a:path>
              <a:moveTo>
                <a:pt x="92283" y="0"/>
              </a:moveTo>
              <a:lnTo>
                <a:pt x="92283" y="4327758"/>
              </a:lnTo>
              <a:lnTo>
                <a:pt x="45720" y="4327758"/>
              </a:lnTo>
              <a:lnTo>
                <a:pt x="45720" y="4361652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F6F250-962D-40DD-BBA1-25887750CC38}">
      <dsp:nvSpPr>
        <dsp:cNvPr id="0" name=""/>
        <dsp:cNvSpPr/>
      </dsp:nvSpPr>
      <dsp:spPr>
        <a:xfrm>
          <a:off x="5261007" y="5329325"/>
          <a:ext cx="91440" cy="7056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05619"/>
              </a:lnTo>
              <a:lnTo>
                <a:pt x="115382" y="705619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C51B8E-3930-46B3-88EB-D6E2598A7CB0}">
      <dsp:nvSpPr>
        <dsp:cNvPr id="0" name=""/>
        <dsp:cNvSpPr/>
      </dsp:nvSpPr>
      <dsp:spPr>
        <a:xfrm>
          <a:off x="5779737" y="507581"/>
          <a:ext cx="2214882" cy="4294059"/>
        </a:xfrm>
        <a:custGeom>
          <a:avLst/>
          <a:gdLst/>
          <a:ahLst/>
          <a:cxnLst/>
          <a:rect l="0" t="0" r="0" b="0"/>
          <a:pathLst>
            <a:path>
              <a:moveTo>
                <a:pt x="2214882" y="0"/>
              </a:moveTo>
              <a:lnTo>
                <a:pt x="2214882" y="4260165"/>
              </a:lnTo>
              <a:lnTo>
                <a:pt x="0" y="4260165"/>
              </a:lnTo>
              <a:lnTo>
                <a:pt x="0" y="4294059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D9030-26C4-4AA8-8B83-005E88E7F288}">
      <dsp:nvSpPr>
        <dsp:cNvPr id="0" name=""/>
        <dsp:cNvSpPr/>
      </dsp:nvSpPr>
      <dsp:spPr>
        <a:xfrm>
          <a:off x="7188255" y="0"/>
          <a:ext cx="1612728" cy="50758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>
              <a:latin typeface="Verdana" panose="020B0604030504040204" pitchFamily="34" charset="0"/>
              <a:ea typeface="Verdana" panose="020B0604030504040204" pitchFamily="34" charset="0"/>
            </a:rPr>
            <a:t>Diretoria Administrativa</a:t>
          </a:r>
        </a:p>
      </dsp:txBody>
      <dsp:txXfrm>
        <a:off x="7188255" y="0"/>
        <a:ext cx="1612728" cy="507581"/>
      </dsp:txXfrm>
    </dsp:sp>
    <dsp:sp modelId="{82FE44C9-9F73-4174-A135-5A7419843E66}">
      <dsp:nvSpPr>
        <dsp:cNvPr id="0" name=""/>
        <dsp:cNvSpPr/>
      </dsp:nvSpPr>
      <dsp:spPr>
        <a:xfrm>
          <a:off x="5188475" y="4801641"/>
          <a:ext cx="1182524" cy="5276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>
              <a:latin typeface="Verdana" panose="020B0604030504040204" pitchFamily="34" charset="0"/>
              <a:ea typeface="Verdana" panose="020B0604030504040204" pitchFamily="34" charset="0"/>
            </a:rPr>
            <a:t>Analista de Recursos Humanos</a:t>
          </a:r>
        </a:p>
      </dsp:txBody>
      <dsp:txXfrm>
        <a:off x="5188475" y="4801641"/>
        <a:ext cx="1182524" cy="527684"/>
      </dsp:txXfrm>
    </dsp:sp>
    <dsp:sp modelId="{BB87A8A5-8CDA-4632-9FBD-0BDA17C85830}">
      <dsp:nvSpPr>
        <dsp:cNvPr id="0" name=""/>
        <dsp:cNvSpPr/>
      </dsp:nvSpPr>
      <dsp:spPr>
        <a:xfrm>
          <a:off x="5376390" y="5827483"/>
          <a:ext cx="1382241" cy="41492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>
              <a:latin typeface="Verdana" panose="020B0604030504040204" pitchFamily="34" charset="0"/>
              <a:ea typeface="Verdana" panose="020B0604030504040204" pitchFamily="34" charset="0"/>
            </a:rPr>
            <a:t>Núcleo de Educação Permanente</a:t>
          </a:r>
          <a:endParaRPr lang="pt-BR" sz="1000" b="1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376390" y="5827483"/>
        <a:ext cx="1382241" cy="414923"/>
      </dsp:txXfrm>
    </dsp:sp>
    <dsp:sp modelId="{032DB57D-8A3A-497F-A42B-4E657A98A1D6}">
      <dsp:nvSpPr>
        <dsp:cNvPr id="0" name=""/>
        <dsp:cNvSpPr/>
      </dsp:nvSpPr>
      <dsp:spPr>
        <a:xfrm>
          <a:off x="7326607" y="4869233"/>
          <a:ext cx="1242896" cy="55710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>
              <a:latin typeface="Verdana" panose="020B0604030504040204" pitchFamily="34" charset="0"/>
              <a:ea typeface="Verdana" panose="020B0604030504040204" pitchFamily="34" charset="0"/>
            </a:rPr>
            <a:t>Encarregado de Manutenção</a:t>
          </a:r>
          <a:endParaRPr lang="pt-BR" sz="1000" b="1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7326607" y="4869233"/>
        <a:ext cx="1242896" cy="557109"/>
      </dsp:txXfrm>
    </dsp:sp>
    <dsp:sp modelId="{4CA9DBB5-82B1-48D7-AFAF-9A31F1E04130}">
      <dsp:nvSpPr>
        <dsp:cNvPr id="0" name=""/>
        <dsp:cNvSpPr/>
      </dsp:nvSpPr>
      <dsp:spPr>
        <a:xfrm>
          <a:off x="7754938" y="5746869"/>
          <a:ext cx="1064150" cy="45350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>
              <a:latin typeface="Verdana" panose="020B0604030504040204" pitchFamily="34" charset="0"/>
              <a:ea typeface="Verdana" panose="020B0604030504040204" pitchFamily="34" charset="0"/>
            </a:rPr>
            <a:t>Engenharia Clínica</a:t>
          </a:r>
          <a:endParaRPr lang="pt-BR" sz="1000" b="1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7754938" y="5746869"/>
        <a:ext cx="1064150" cy="453502"/>
      </dsp:txXfrm>
    </dsp:sp>
    <dsp:sp modelId="{76039EF8-49EA-4488-BE81-ABE0CB5A12F3}">
      <dsp:nvSpPr>
        <dsp:cNvPr id="0" name=""/>
        <dsp:cNvSpPr/>
      </dsp:nvSpPr>
      <dsp:spPr>
        <a:xfrm>
          <a:off x="9497402" y="4800689"/>
          <a:ext cx="1152410" cy="52118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>
              <a:latin typeface="Verdana" panose="020B0604030504040204" pitchFamily="34" charset="0"/>
              <a:ea typeface="Verdana" panose="020B0604030504040204" pitchFamily="34" charset="0"/>
            </a:rPr>
            <a:t>Encarregado de Higiene e Limpeza</a:t>
          </a:r>
          <a:endParaRPr lang="pt-BR" sz="1000" b="1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9497402" y="4800689"/>
        <a:ext cx="1152410" cy="521189"/>
      </dsp:txXfrm>
    </dsp:sp>
    <dsp:sp modelId="{D38F2465-3BD5-4A8D-B3E2-E4031081D163}">
      <dsp:nvSpPr>
        <dsp:cNvPr id="0" name=""/>
        <dsp:cNvSpPr/>
      </dsp:nvSpPr>
      <dsp:spPr>
        <a:xfrm>
          <a:off x="8370367" y="3576092"/>
          <a:ext cx="1865750" cy="54039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>
              <a:latin typeface="Verdana" panose="020B0604030504040204" pitchFamily="34" charset="0"/>
              <a:ea typeface="Verdana" panose="020B0604030504040204" pitchFamily="34" charset="0"/>
            </a:rPr>
            <a:t>Encarregado Núcleo interno de Agendamento NIA</a:t>
          </a:r>
        </a:p>
      </dsp:txBody>
      <dsp:txXfrm>
        <a:off x="8370367" y="3576092"/>
        <a:ext cx="1865750" cy="540390"/>
      </dsp:txXfrm>
    </dsp:sp>
    <dsp:sp modelId="{B91E7096-96B0-4634-9F2F-BCF0FA793F4E}">
      <dsp:nvSpPr>
        <dsp:cNvPr id="0" name=""/>
        <dsp:cNvSpPr/>
      </dsp:nvSpPr>
      <dsp:spPr>
        <a:xfrm>
          <a:off x="9473628" y="2949813"/>
          <a:ext cx="1178154" cy="41339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latin typeface="Verdana" panose="020B0604030504040204" pitchFamily="34" charset="0"/>
              <a:ea typeface="Verdana" panose="020B0604030504040204" pitchFamily="34" charset="0"/>
            </a:rPr>
            <a:t>SAME</a:t>
          </a:r>
          <a:endParaRPr lang="pt-BR" sz="1000" b="1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9473628" y="2949813"/>
        <a:ext cx="1178154" cy="413394"/>
      </dsp:txXfrm>
    </dsp:sp>
    <dsp:sp modelId="{07C76CB2-876C-4E57-B99E-D9E3D194CB37}">
      <dsp:nvSpPr>
        <dsp:cNvPr id="0" name=""/>
        <dsp:cNvSpPr/>
      </dsp:nvSpPr>
      <dsp:spPr>
        <a:xfrm>
          <a:off x="2068574" y="0"/>
          <a:ext cx="1612728" cy="50475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>
              <a:latin typeface="Verdana" panose="020B0604030504040204" pitchFamily="34" charset="0"/>
              <a:ea typeface="Verdana" panose="020B0604030504040204" pitchFamily="34" charset="0"/>
            </a:rPr>
            <a:t>Diretoria Técnica</a:t>
          </a:r>
          <a:endParaRPr lang="pt-BR" sz="1000" b="1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068574" y="0"/>
        <a:ext cx="1612728" cy="504750"/>
      </dsp:txXfrm>
    </dsp:sp>
    <dsp:sp modelId="{5234EC63-92CC-46C5-8820-747C0F3C16C9}">
      <dsp:nvSpPr>
        <dsp:cNvPr id="0" name=""/>
        <dsp:cNvSpPr/>
      </dsp:nvSpPr>
      <dsp:spPr>
        <a:xfrm>
          <a:off x="474577" y="4700678"/>
          <a:ext cx="1611153" cy="45648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>
              <a:latin typeface="Verdana" panose="020B0604030504040204" pitchFamily="34" charset="0"/>
              <a:ea typeface="Verdana" panose="020B0604030504040204" pitchFamily="34" charset="0"/>
            </a:rPr>
            <a:t>Coordenação Assistencial</a:t>
          </a:r>
        </a:p>
      </dsp:txBody>
      <dsp:txXfrm>
        <a:off x="474577" y="4700678"/>
        <a:ext cx="1611153" cy="456481"/>
      </dsp:txXfrm>
    </dsp:sp>
    <dsp:sp modelId="{129D6E77-A444-4D2E-9203-64AE72B7E0B4}">
      <dsp:nvSpPr>
        <dsp:cNvPr id="0" name=""/>
        <dsp:cNvSpPr/>
      </dsp:nvSpPr>
      <dsp:spPr>
        <a:xfrm>
          <a:off x="784407" y="5591684"/>
          <a:ext cx="1611153" cy="425765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>
              <a:latin typeface="Verdana" panose="020B0604030504040204" pitchFamily="34" charset="0"/>
              <a:ea typeface="Verdana" panose="020B0604030504040204" pitchFamily="34" charset="0"/>
            </a:rPr>
            <a:t>Enfermagem</a:t>
          </a:r>
          <a:endParaRPr lang="pt-BR" sz="1000" b="1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784407" y="5591684"/>
        <a:ext cx="1611153" cy="425765"/>
      </dsp:txXfrm>
    </dsp:sp>
    <dsp:sp modelId="{2D4594CC-9F50-4214-819D-ED0EAFDCCA10}">
      <dsp:nvSpPr>
        <dsp:cNvPr id="0" name=""/>
        <dsp:cNvSpPr/>
      </dsp:nvSpPr>
      <dsp:spPr>
        <a:xfrm>
          <a:off x="3292954" y="4676584"/>
          <a:ext cx="1611153" cy="48275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smtClean="0">
              <a:latin typeface="Verdana" panose="020B0604030504040204" pitchFamily="34" charset="0"/>
              <a:ea typeface="Verdana" panose="020B0604030504040204" pitchFamily="34" charset="0"/>
            </a:rPr>
            <a:t>Supervisão </a:t>
          </a:r>
          <a:r>
            <a:rPr lang="pt-BR" sz="1000" b="1" kern="1200" dirty="0" smtClean="0">
              <a:latin typeface="Verdana" panose="020B0604030504040204" pitchFamily="34" charset="0"/>
              <a:ea typeface="Verdana" panose="020B0604030504040204" pitchFamily="34" charset="0"/>
            </a:rPr>
            <a:t>Multiprofissional</a:t>
          </a:r>
          <a:endParaRPr lang="pt-BR" sz="1000" b="1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292954" y="4676584"/>
        <a:ext cx="1611153" cy="482754"/>
      </dsp:txXfrm>
    </dsp:sp>
    <dsp:sp modelId="{D614243C-638F-4321-8C73-7570284CBADE}">
      <dsp:nvSpPr>
        <dsp:cNvPr id="0" name=""/>
        <dsp:cNvSpPr/>
      </dsp:nvSpPr>
      <dsp:spPr>
        <a:xfrm>
          <a:off x="3533572" y="5568306"/>
          <a:ext cx="1611153" cy="48087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>
              <a:latin typeface="Verdana" panose="020B0604030504040204" pitchFamily="34" charset="0"/>
              <a:ea typeface="Verdana" panose="020B0604030504040204" pitchFamily="34" charset="0"/>
            </a:rPr>
            <a:t>Equipe Multiprofissional</a:t>
          </a:r>
          <a:endParaRPr lang="pt-BR" sz="1000" b="1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533572" y="5568306"/>
        <a:ext cx="1611153" cy="480877"/>
      </dsp:txXfrm>
    </dsp:sp>
    <dsp:sp modelId="{272566A4-221C-44C4-9A28-2625786A9A95}">
      <dsp:nvSpPr>
        <dsp:cNvPr id="0" name=""/>
        <dsp:cNvSpPr/>
      </dsp:nvSpPr>
      <dsp:spPr>
        <a:xfrm>
          <a:off x="338825" y="3741272"/>
          <a:ext cx="1611153" cy="62363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>
              <a:latin typeface="Verdana" panose="020B0604030504040204" pitchFamily="34" charset="0"/>
              <a:ea typeface="Verdana" panose="020B0604030504040204" pitchFamily="34" charset="0"/>
            </a:rPr>
            <a:t>CEAF – Componente Especializado da Assistência Farmacêutica</a:t>
          </a:r>
        </a:p>
      </dsp:txBody>
      <dsp:txXfrm>
        <a:off x="338825" y="3741272"/>
        <a:ext cx="1611153" cy="623633"/>
      </dsp:txXfrm>
    </dsp:sp>
    <dsp:sp modelId="{087F865B-36B1-4E8F-A16B-6EAE652462F3}">
      <dsp:nvSpPr>
        <dsp:cNvPr id="0" name=""/>
        <dsp:cNvSpPr/>
      </dsp:nvSpPr>
      <dsp:spPr>
        <a:xfrm>
          <a:off x="3499811" y="3747412"/>
          <a:ext cx="1403483" cy="42539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>
              <a:latin typeface="Verdana" panose="020B0604030504040204" pitchFamily="34" charset="0"/>
              <a:ea typeface="Verdana" panose="020B0604030504040204" pitchFamily="34" charset="0"/>
            </a:rPr>
            <a:t>Terapia Renal Substitutiva</a:t>
          </a:r>
        </a:p>
      </dsp:txBody>
      <dsp:txXfrm>
        <a:off x="3499811" y="3747412"/>
        <a:ext cx="1403483" cy="425391"/>
      </dsp:txXfrm>
    </dsp:sp>
    <dsp:sp modelId="{8EAFDB95-DB98-4DD8-B3C8-13C909F226A7}">
      <dsp:nvSpPr>
        <dsp:cNvPr id="0" name=""/>
        <dsp:cNvSpPr/>
      </dsp:nvSpPr>
      <dsp:spPr>
        <a:xfrm>
          <a:off x="418236" y="1280970"/>
          <a:ext cx="1590814" cy="55164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>
              <a:latin typeface="Verdana" panose="020B0604030504040204" pitchFamily="34" charset="0"/>
              <a:ea typeface="Verdana" panose="020B0604030504040204" pitchFamily="34" charset="0"/>
            </a:rPr>
            <a:t>Supervisão do SCIRAS-NVE- NSP</a:t>
          </a:r>
        </a:p>
      </dsp:txBody>
      <dsp:txXfrm>
        <a:off x="418236" y="1280970"/>
        <a:ext cx="1590814" cy="551641"/>
      </dsp:txXfrm>
    </dsp:sp>
    <dsp:sp modelId="{2535FAD8-C088-482A-A13F-F91D7E3593B5}">
      <dsp:nvSpPr>
        <dsp:cNvPr id="0" name=""/>
        <dsp:cNvSpPr/>
      </dsp:nvSpPr>
      <dsp:spPr>
        <a:xfrm>
          <a:off x="3658071" y="1822951"/>
          <a:ext cx="1348598" cy="37100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>
              <a:latin typeface="Verdana" panose="020B0604030504040204" pitchFamily="34" charset="0"/>
              <a:ea typeface="Verdana" panose="020B0604030504040204" pitchFamily="34" charset="0"/>
            </a:rPr>
            <a:t>SADT</a:t>
          </a:r>
          <a:endParaRPr lang="pt-BR" sz="1000" b="1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658071" y="1822951"/>
        <a:ext cx="1348598" cy="371008"/>
      </dsp:txXfrm>
    </dsp:sp>
    <dsp:sp modelId="{EDAADB14-F671-41BD-9888-6C0182E898CE}">
      <dsp:nvSpPr>
        <dsp:cNvPr id="0" name=""/>
        <dsp:cNvSpPr/>
      </dsp:nvSpPr>
      <dsp:spPr>
        <a:xfrm>
          <a:off x="3548436" y="1043145"/>
          <a:ext cx="1390203" cy="38677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>
              <a:latin typeface="Verdana" panose="020B0604030504040204" pitchFamily="34" charset="0"/>
              <a:ea typeface="Verdana" panose="020B0604030504040204" pitchFamily="34" charset="0"/>
            </a:rPr>
            <a:t>Comissões</a:t>
          </a:r>
          <a:endParaRPr lang="pt-BR" sz="1000" b="1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548436" y="1043145"/>
        <a:ext cx="1390203" cy="386772"/>
      </dsp:txXfrm>
    </dsp:sp>
    <dsp:sp modelId="{1E6AB059-0F71-4414-A30D-FA98F598EC28}">
      <dsp:nvSpPr>
        <dsp:cNvPr id="0" name=""/>
        <dsp:cNvSpPr/>
      </dsp:nvSpPr>
      <dsp:spPr>
        <a:xfrm>
          <a:off x="416849" y="2073344"/>
          <a:ext cx="1565506" cy="5047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>
              <a:latin typeface="Verdana" panose="020B0604030504040204" pitchFamily="34" charset="0"/>
              <a:ea typeface="Verdana" panose="020B0604030504040204" pitchFamily="34" charset="0"/>
            </a:rPr>
            <a:t>Coordenação Médica de Especialidades</a:t>
          </a:r>
        </a:p>
      </dsp:txBody>
      <dsp:txXfrm>
        <a:off x="416849" y="2073344"/>
        <a:ext cx="1565506" cy="504784"/>
      </dsp:txXfrm>
    </dsp:sp>
    <dsp:sp modelId="{9464B7D0-8FC6-4B6D-80C5-66F0DE6F5B5C}">
      <dsp:nvSpPr>
        <dsp:cNvPr id="0" name=""/>
        <dsp:cNvSpPr/>
      </dsp:nvSpPr>
      <dsp:spPr>
        <a:xfrm>
          <a:off x="3591439" y="2631684"/>
          <a:ext cx="1247968" cy="4472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>
              <a:latin typeface="Verdana" panose="020B0604030504040204" pitchFamily="34" charset="0"/>
              <a:ea typeface="Verdana" panose="020B0604030504040204" pitchFamily="34" charset="0"/>
            </a:rPr>
            <a:t>Laboratório e Análises Clínicas</a:t>
          </a:r>
        </a:p>
      </dsp:txBody>
      <dsp:txXfrm>
        <a:off x="3591439" y="2631684"/>
        <a:ext cx="1247968" cy="447284"/>
      </dsp:txXfrm>
    </dsp:sp>
    <dsp:sp modelId="{6EE0F888-D9E0-48B7-B953-E455AA7952CF}">
      <dsp:nvSpPr>
        <dsp:cNvPr id="0" name=""/>
        <dsp:cNvSpPr/>
      </dsp:nvSpPr>
      <dsp:spPr>
        <a:xfrm>
          <a:off x="394773" y="3002257"/>
          <a:ext cx="1462991" cy="38562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>
              <a:latin typeface="Verdana" panose="020B0604030504040204" pitchFamily="34" charset="0"/>
              <a:ea typeface="Verdana" panose="020B0604030504040204" pitchFamily="34" charset="0"/>
            </a:rPr>
            <a:t>Ouvidoria</a:t>
          </a:r>
        </a:p>
      </dsp:txBody>
      <dsp:txXfrm>
        <a:off x="394773" y="3002257"/>
        <a:ext cx="1462991" cy="385623"/>
      </dsp:txXfrm>
    </dsp:sp>
    <dsp:sp modelId="{0000B525-0A25-499E-9FB1-A477BA79611B}">
      <dsp:nvSpPr>
        <dsp:cNvPr id="0" name=""/>
        <dsp:cNvSpPr/>
      </dsp:nvSpPr>
      <dsp:spPr>
        <a:xfrm>
          <a:off x="5957724" y="859469"/>
          <a:ext cx="1169625" cy="51927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>
              <a:latin typeface="Verdana" panose="020B0604030504040204" pitchFamily="34" charset="0"/>
              <a:ea typeface="Verdana" panose="020B0604030504040204" pitchFamily="34" charset="0"/>
            </a:rPr>
            <a:t>Analista Administrativo</a:t>
          </a:r>
          <a:endParaRPr lang="pt-BR" sz="1000" b="1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957724" y="859469"/>
        <a:ext cx="1169625" cy="519270"/>
      </dsp:txXfrm>
    </dsp:sp>
    <dsp:sp modelId="{6EA70DD8-5F7A-47A7-8D20-C9EE621DB91F}">
      <dsp:nvSpPr>
        <dsp:cNvPr id="0" name=""/>
        <dsp:cNvSpPr/>
      </dsp:nvSpPr>
      <dsp:spPr>
        <a:xfrm>
          <a:off x="9430197" y="967043"/>
          <a:ext cx="1220301" cy="45604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>
              <a:latin typeface="Verdana" panose="020B0604030504040204" pitchFamily="34" charset="0"/>
              <a:ea typeface="Verdana" panose="020B0604030504040204" pitchFamily="34" charset="0"/>
            </a:rPr>
            <a:t>Analista de Qualidade</a:t>
          </a:r>
          <a:endParaRPr lang="pt-BR" sz="1000" b="1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9430197" y="967043"/>
        <a:ext cx="1220301" cy="456040"/>
      </dsp:txXfrm>
    </dsp:sp>
    <dsp:sp modelId="{28D5A4C3-DE82-41AB-BA6E-F15ABDD09C4B}">
      <dsp:nvSpPr>
        <dsp:cNvPr id="0" name=""/>
        <dsp:cNvSpPr/>
      </dsp:nvSpPr>
      <dsp:spPr>
        <a:xfrm>
          <a:off x="9390540" y="2182456"/>
          <a:ext cx="1201382" cy="42678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>
              <a:latin typeface="Verdana" panose="020B0604030504040204" pitchFamily="34" charset="0"/>
              <a:ea typeface="Verdana" panose="020B0604030504040204" pitchFamily="34" charset="0"/>
            </a:rPr>
            <a:t>SESMT</a:t>
          </a:r>
          <a:endParaRPr lang="pt-BR" sz="1000" b="1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9390540" y="2182456"/>
        <a:ext cx="1201382" cy="426781"/>
      </dsp:txXfrm>
    </dsp:sp>
    <dsp:sp modelId="{CE20A042-B301-4E4A-81FA-E036C2A61D3B}">
      <dsp:nvSpPr>
        <dsp:cNvPr id="0" name=""/>
        <dsp:cNvSpPr/>
      </dsp:nvSpPr>
      <dsp:spPr>
        <a:xfrm>
          <a:off x="5981897" y="2252966"/>
          <a:ext cx="1206360" cy="4610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>
              <a:latin typeface="Verdana" panose="020B0604030504040204" pitchFamily="34" charset="0"/>
              <a:ea typeface="Verdana" panose="020B0604030504040204" pitchFamily="34" charset="0"/>
            </a:rPr>
            <a:t>Assistente Administrativo</a:t>
          </a:r>
        </a:p>
      </dsp:txBody>
      <dsp:txXfrm>
        <a:off x="5981897" y="2252966"/>
        <a:ext cx="1206360" cy="461071"/>
      </dsp:txXfrm>
    </dsp:sp>
    <dsp:sp modelId="{D380FE04-75A9-4369-BFD2-3E06945BC6D1}">
      <dsp:nvSpPr>
        <dsp:cNvPr id="0" name=""/>
        <dsp:cNvSpPr/>
      </dsp:nvSpPr>
      <dsp:spPr>
        <a:xfrm>
          <a:off x="6097796" y="3467274"/>
          <a:ext cx="1166988" cy="43203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>
              <a:latin typeface="Verdana" panose="020B0604030504040204" pitchFamily="34" charset="0"/>
              <a:ea typeface="Verdana" panose="020B0604030504040204" pitchFamily="34" charset="0"/>
            </a:rPr>
            <a:t>Encarregado de Atendimento</a:t>
          </a:r>
        </a:p>
      </dsp:txBody>
      <dsp:txXfrm>
        <a:off x="6097796" y="3467274"/>
        <a:ext cx="1166988" cy="432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38BBB1-7D18-625A-A6F6-8AAFFA3ED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DE2D45-92BE-DDA8-37D3-D16049D4C2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FD316D0-1013-58A3-7D2D-27A45CB8E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3E37-AA33-43A5-BEF3-B2CFDC7745FB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361630-DB77-A842-C364-4BB772E04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1FFB71C-63F7-E026-81EA-94F2719E6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12E-4F6F-4F33-AD14-4FA9822DEE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83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E2C1B5-EA5B-8C62-0AD7-39993BE56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AB008D8-9CAE-7CFB-2304-82C08364A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F97480-667C-6E45-67C8-E6DA00393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3E37-AA33-43A5-BEF3-B2CFDC7745FB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4A1A7D-8CF1-2521-2421-236225BB3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E7FA9A-0EFC-7B1C-1445-6AB3565F1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12E-4F6F-4F33-AD14-4FA9822DEE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69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4EE5BFF-04B3-2208-61E9-63F98A51AB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4AD70B9-CEDA-E8AA-4F79-A1851CFDC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1A70E8-CE9D-B5BE-D235-B7ED2AF38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3E37-AA33-43A5-BEF3-B2CFDC7745FB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DEC32A0-A53F-1866-8A84-75650C2CD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7525D9A-AC2D-45BD-5FB4-01B37F631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12E-4F6F-4F33-AD14-4FA9822DEE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86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DCB4EC-FE85-3E3A-2CC4-47F409E2E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E3F8E6-2717-F6D4-78F2-6C0391B5E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CA0847-5BAB-623E-9743-72454DCC0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3E37-AA33-43A5-BEF3-B2CFDC7745FB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72A0A6-4A41-8195-0A3A-5E71709D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580886-8C65-54F0-EA95-1FC827134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12E-4F6F-4F33-AD14-4FA9822DEE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79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E3B7E1-2146-4D46-45FD-A71AC9084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C2CA13-48D0-7428-1537-1BF07AB67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DEA26B-7BA0-E6FF-BDDA-4EF5ACB2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3E37-AA33-43A5-BEF3-B2CFDC7745FB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7C16CF-914E-C5C1-3B29-463D13B17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B3AEE5-3E3F-AE4F-1F43-6A4520D29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12E-4F6F-4F33-AD14-4FA9822DEE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287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F359D9-DFF7-E194-9D2C-B208811DA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E2D787-35DE-7211-276F-29074BFA95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2DCD25D-BB6F-3AE6-1315-03D65FEF6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2E5D414-46C2-8A10-1E33-9D70714DE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3E37-AA33-43A5-BEF3-B2CFDC7745FB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41F10DD-7B37-49BE-2EFE-02EC43F08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EB3986-0369-58A9-240F-098ACAA3B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12E-4F6F-4F33-AD14-4FA9822DEE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405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8BEEE5-6E58-87EC-864C-2131C308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CA9D08-9C32-7156-CAA5-7314B95EC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F69C2B4-F31F-12D0-3FBD-882A75896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888DD25-D710-A869-68CA-C491D8770C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B15AF7C-8D5C-6360-7635-6A1A6B5AC3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9B51062-950A-3FDE-A6DF-CE945454C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3E37-AA33-43A5-BEF3-B2CFDC7745FB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29783A1-1829-83F7-57B2-05E46F22F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0D8B290-A3C2-41C7-6DBD-3FFB71EEB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12E-4F6F-4F33-AD14-4FA9822DEE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91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0E9E27-2EFF-7EBE-E3FD-41D950BE0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8954088-1802-6961-1D02-49F92DE39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3E37-AA33-43A5-BEF3-B2CFDC7745FB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7631FD9-04C8-D769-10D7-0BA39B03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57F4150-0549-D876-914F-FF551EF9D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12E-4F6F-4F33-AD14-4FA9822DEE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305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C69FC55-8C21-5243-632F-2F1BE55A4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3E37-AA33-43A5-BEF3-B2CFDC7745FB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78DC816-31F3-9FF8-881B-73FCC920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5A2F6DE-CC4B-0506-ECD9-68BD9C42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12E-4F6F-4F33-AD14-4FA9822DEE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4807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589EB0-F69E-A005-5686-C8F1A5AFD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6660418-FC1F-94DA-12E7-75049BB8B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BBD54B9-AB32-24A3-CB50-14E372143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03508AA-2F31-18ED-3208-2CC77240F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3E37-AA33-43A5-BEF3-B2CFDC7745FB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F577211-3FA9-4C05-EC8D-5B71E31B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6EDE5FE-5822-7D72-5090-3D631E224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12E-4F6F-4F33-AD14-4FA9822DEE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552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801040-FC12-F849-2484-BC28A86E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CEC71BA-E344-26DA-2F78-8AE7A16465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D2F462D-9333-06D3-A72D-11EB209D70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E3B01F3-DA9F-945A-C736-084606633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3E37-AA33-43A5-BEF3-B2CFDC7745FB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848FFC3-CF3C-3A24-54A9-00F480FC1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8E7648C-5386-BBE9-CE79-32B426951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9412E-4F6F-4F33-AD14-4FA9822DEE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012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445A736-4AEF-3702-CD19-AD94B9875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AA5E17-99DA-2672-D090-8D58CB742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12C3906-C650-58B3-5D4D-280FB3D9EB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63E37-AA33-43A5-BEF3-B2CFDC7745FB}" type="datetimeFigureOut">
              <a:rPr lang="pt-BR" smtClean="0"/>
              <a:t>30/10/2024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1045B7-9618-FEBC-B17E-D8DFE71AE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99DF2D-BB03-0BF9-C00C-932408F37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9412E-4F6F-4F33-AD14-4FA9822DEE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675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1820BF51-1D48-B76E-822F-44B8500AB0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7564588"/>
              </p:ext>
            </p:extLst>
          </p:nvPr>
        </p:nvGraphicFramePr>
        <p:xfrm>
          <a:off x="503676" y="346263"/>
          <a:ext cx="12088536" cy="7409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1A8A6329-1FFA-71E2-0314-831718EA5DF2}"/>
              </a:ext>
            </a:extLst>
          </p:cNvPr>
          <p:cNvCxnSpPr>
            <a:cxnSpLocks/>
          </p:cNvCxnSpPr>
          <p:nvPr/>
        </p:nvCxnSpPr>
        <p:spPr>
          <a:xfrm>
            <a:off x="3935506" y="525517"/>
            <a:ext cx="369345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564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72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Etiene Carla</dc:creator>
  <cp:lastModifiedBy>IPGSE09</cp:lastModifiedBy>
  <cp:revision>9</cp:revision>
  <dcterms:created xsi:type="dcterms:W3CDTF">2024-10-15T13:22:50Z</dcterms:created>
  <dcterms:modified xsi:type="dcterms:W3CDTF">2024-10-30T18:23:10Z</dcterms:modified>
</cp:coreProperties>
</file>